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3.xml" ContentType="application/inkml+xml"/>
  <Override PartName="/ppt/notesSlides/notesSlide9.xml" ContentType="application/vnd.openxmlformats-officedocument.presentationml.notesSlide+xml"/>
  <Override PartName="/ppt/ink/ink14.xml" ContentType="application/inkml+xml"/>
  <Override PartName="/ppt/ink/ink1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xml" ContentType="application/inkml+xml"/>
  <Override PartName="/ppt/notesSlides/notesSlide14.xml" ContentType="application/vnd.openxmlformats-officedocument.presentationml.notesSlide+xml"/>
  <Override PartName="/ppt/ink/ink1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8.xml" ContentType="application/inkml+xml"/>
  <Override PartName="/ppt/notesSlides/notesSlide30.xml" ContentType="application/vnd.openxmlformats-officedocument.presentationml.notesSlide+xml"/>
  <Override PartName="/ppt/ink/ink19.xml" ContentType="application/inkml+xml"/>
  <Override PartName="/ppt/notesSlides/notesSlide31.xml" ContentType="application/vnd.openxmlformats-officedocument.presentationml.notesSlide+xml"/>
  <Override PartName="/ppt/ink/ink20.xml" ContentType="application/inkml+xml"/>
  <Override PartName="/ppt/notesSlides/notesSlide3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4.xml" ContentType="application/inkml+xml"/>
  <Override PartName="/ppt/ink/ink25.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6.xml" ContentType="application/inkml+xml"/>
  <Override PartName="/ppt/notesSlides/notesSlide37.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4"/>
  </p:notesMasterIdLst>
  <p:sldIdLst>
    <p:sldId id="256" r:id="rId2"/>
    <p:sldId id="377" r:id="rId3"/>
    <p:sldId id="460" r:id="rId4"/>
    <p:sldId id="461" r:id="rId5"/>
    <p:sldId id="462" r:id="rId6"/>
    <p:sldId id="463" r:id="rId7"/>
    <p:sldId id="465" r:id="rId8"/>
    <p:sldId id="348" r:id="rId9"/>
    <p:sldId id="349" r:id="rId10"/>
    <p:sldId id="350" r:id="rId11"/>
    <p:sldId id="351" r:id="rId12"/>
    <p:sldId id="352" r:id="rId13"/>
    <p:sldId id="375" r:id="rId14"/>
    <p:sldId id="353" r:id="rId15"/>
    <p:sldId id="354" r:id="rId16"/>
    <p:sldId id="355" r:id="rId17"/>
    <p:sldId id="376"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89" r:id="rId35"/>
    <p:sldId id="390" r:id="rId36"/>
    <p:sldId id="392" r:id="rId37"/>
    <p:sldId id="396" r:id="rId38"/>
    <p:sldId id="409" r:id="rId39"/>
    <p:sldId id="410" r:id="rId40"/>
    <p:sldId id="411" r:id="rId41"/>
    <p:sldId id="412" r:id="rId42"/>
    <p:sldId id="449" r:id="rId43"/>
    <p:sldId id="450" r:id="rId44"/>
    <p:sldId id="440" r:id="rId45"/>
    <p:sldId id="441" r:id="rId46"/>
    <p:sldId id="442" r:id="rId47"/>
    <p:sldId id="443" r:id="rId48"/>
    <p:sldId id="444" r:id="rId49"/>
    <p:sldId id="445" r:id="rId50"/>
    <p:sldId id="451" r:id="rId51"/>
    <p:sldId id="446" r:id="rId52"/>
    <p:sldId id="447"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3E78E-6D1C-46CD-BB6E-CCB9EC6D2E1B}" v="2" dt="2025-10-22T19:09:53.109"/>
  </p1510:revLst>
</p1510:revInfo>
</file>

<file path=ppt/tableStyles.xml><?xml version="1.0" encoding="utf-8"?>
<a:tblStyleLst xmlns:a="http://schemas.openxmlformats.org/drawingml/2006/main" def="{BABEBE2C-80BD-417F-9F88-E7673465BEBA}">
  <a:tblStyle styleId="{BABEBE2C-80BD-417F-9F88-E7673465BEB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4" autoAdjust="0"/>
    <p:restoredTop sz="88881" autoAdjust="0"/>
  </p:normalViewPr>
  <p:slideViewPr>
    <p:cSldViewPr snapToGrid="0">
      <p:cViewPr varScale="1">
        <p:scale>
          <a:sx n="112" d="100"/>
          <a:sy n="112" d="100"/>
        </p:scale>
        <p:origin x="49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i Banerjee" userId="158708f0a7e11f46" providerId="LiveId" clId="{C99827DC-1349-4DED-9136-43475701F44B}"/>
    <pc:docChg chg="addSld modSld sldOrd">
      <pc:chgData name="Tanvi Banerjee" userId="158708f0a7e11f46" providerId="LiveId" clId="{C99827DC-1349-4DED-9136-43475701F44B}" dt="2025-10-22T19:10:10.636" v="13" actId="20577"/>
      <pc:docMkLst>
        <pc:docMk/>
      </pc:docMkLst>
      <pc:sldChg chg="ord">
        <pc:chgData name="Tanvi Banerjee" userId="158708f0a7e11f46" providerId="LiveId" clId="{C99827DC-1349-4DED-9136-43475701F44B}" dt="2025-09-29T16:08:12.384" v="4"/>
        <pc:sldMkLst>
          <pc:docMk/>
          <pc:sldMk cId="1669244028" sldId="377"/>
        </pc:sldMkLst>
      </pc:sldChg>
      <pc:sldChg chg="modSp add mod">
        <pc:chgData name="Tanvi Banerjee" userId="158708f0a7e11f46" providerId="LiveId" clId="{C99827DC-1349-4DED-9136-43475701F44B}" dt="2025-10-22T19:10:10.636" v="13" actId="20577"/>
        <pc:sldMkLst>
          <pc:docMk/>
          <pc:sldMk cId="4027675" sldId="446"/>
        </pc:sldMkLst>
        <pc:spChg chg="mod">
          <ac:chgData name="Tanvi Banerjee" userId="158708f0a7e11f46" providerId="LiveId" clId="{C99827DC-1349-4DED-9136-43475701F44B}" dt="2025-10-22T19:10:10.636" v="13" actId="20577"/>
          <ac:spMkLst>
            <pc:docMk/>
            <pc:sldMk cId="4027675" sldId="446"/>
            <ac:spMk id="3" creationId="{00000000-0000-0000-0000-000000000000}"/>
          </ac:spMkLst>
        </pc:spChg>
      </pc:sldChg>
      <pc:sldChg chg="add">
        <pc:chgData name="Tanvi Banerjee" userId="158708f0a7e11f46" providerId="LiveId" clId="{C99827DC-1349-4DED-9136-43475701F44B}" dt="2025-10-22T19:09:53.104" v="5"/>
        <pc:sldMkLst>
          <pc:docMk/>
          <pc:sldMk cId="1542417232" sldId="447"/>
        </pc:sldMkLst>
      </pc:sldChg>
      <pc:sldChg chg="add">
        <pc:chgData name="Tanvi Banerjee" userId="158708f0a7e11f46" providerId="LiveId" clId="{C99827DC-1349-4DED-9136-43475701F44B}" dt="2025-09-29T16:08:00.339" v="0"/>
        <pc:sldMkLst>
          <pc:docMk/>
          <pc:sldMk cId="3474026018" sldId="460"/>
        </pc:sldMkLst>
      </pc:sldChg>
      <pc:sldChg chg="add">
        <pc:chgData name="Tanvi Banerjee" userId="158708f0a7e11f46" providerId="LiveId" clId="{C99827DC-1349-4DED-9136-43475701F44B}" dt="2025-09-29T16:08:00.339" v="0"/>
        <pc:sldMkLst>
          <pc:docMk/>
          <pc:sldMk cId="4029563113" sldId="461"/>
        </pc:sldMkLst>
      </pc:sldChg>
      <pc:sldChg chg="add">
        <pc:chgData name="Tanvi Banerjee" userId="158708f0a7e11f46" providerId="LiveId" clId="{C99827DC-1349-4DED-9136-43475701F44B}" dt="2025-09-29T16:08:00.339" v="0"/>
        <pc:sldMkLst>
          <pc:docMk/>
          <pc:sldMk cId="1106985157" sldId="462"/>
        </pc:sldMkLst>
      </pc:sldChg>
      <pc:sldChg chg="add">
        <pc:chgData name="Tanvi Banerjee" userId="158708f0a7e11f46" providerId="LiveId" clId="{C99827DC-1349-4DED-9136-43475701F44B}" dt="2025-09-29T16:08:00.339" v="0"/>
        <pc:sldMkLst>
          <pc:docMk/>
          <pc:sldMk cId="827376327" sldId="463"/>
        </pc:sldMkLst>
      </pc:sldChg>
      <pc:sldChg chg="add">
        <pc:chgData name="Tanvi Banerjee" userId="158708f0a7e11f46" providerId="LiveId" clId="{C99827DC-1349-4DED-9136-43475701F44B}" dt="2025-09-29T16:08:00.339" v="0"/>
        <pc:sldMkLst>
          <pc:docMk/>
          <pc:sldMk cId="839774958" sldId="465"/>
        </pc:sldMkLst>
      </pc:sldChg>
    </pc:docChg>
  </pc:docChgLst>
</pc:chgInfo>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9-07T15:07:16.945"/>
    </inkml:context>
    <inkml:brush xml:id="br0">
      <inkml:brushProperty name="width" value="0.05292" units="cm"/>
      <inkml:brushProperty name="height" value="0.05292" units="cm"/>
      <inkml:brushProperty name="color" value="#FF0000"/>
    </inkml:brush>
  </inkml:definitions>
  <inkml:trace contextRef="#ctx0" brushRef="#br0">15205 9135 0,'0'0'0,"0"0"16,0 0-16,0 0 15</inkml:trace>
  <inkml:trace contextRef="#ctx0" brushRef="#br0" timeOffset="1475.31">21944 12181 0,'0'0'16,"0"0"-16,0 0 15,0 0 1,0 0-16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0.447"/>
    </inkml:context>
    <inkml:brush xml:id="br0">
      <inkml:brushProperty name="width" value="0.13333" units="cm"/>
      <inkml:brushProperty name="height" value="0.13333" units="cm"/>
      <inkml:brushProperty name="fitToCurve" value="1"/>
    </inkml:brush>
  </inkml:definitions>
  <inkml:trace contextRef="#ctx0" brushRef="#br0">0 30 345 0,'0'0'31'0,"0"0"-31"0,0 0 0 0,0 0 0 0,0 0 56 0,0 0 6 16,0 0 1-16,0 0 0 0,0-6-47 0,0 6-8 15,3-9-8-15,-3 9 9 0,0 0 12 0,4-6 3 16,3 0 0-16,-7 6 0 0,0 0 60 0,10-3 13 16,0 3 3-16,-4 0 0 0,-6 0 5 0,7 3 2 15,3 0 0-15,-3 3 0 0,0-3-3 0,-7-3 0 16,6 6 0-16,1-3 0 0,0 3-57 0,-1 3-12 16,-2-3-3-16,2 3 0 0,1 0 5 0,0 0 1 15,-1 3 0-15,1 0 0 0,0 3-14 0,6-1-2 16,-3 7-1-16,0 0 0 0,4 0-21 0,-1-3 0 15,-3 0 0-15,7 0 8 0,0 0-8 0,-4-1 8 16,-3-5-8-16,4 0 8 0,-1 0-8 0,0-3 0 0,1-3 0 0,-4 3 0 16,-7-3-12-16,4-3 4 0,6 0 0 15,-3 0 0 1,-6-3-22-16,2 0-4 0,1 0-1 0,0 0 0 16,-4-3-57-16,1 0-11 0,-8 0-2 0,4-3-669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0.847"/>
    </inkml:context>
    <inkml:brush xml:id="br0">
      <inkml:brushProperty name="width" value="0.13333" units="cm"/>
      <inkml:brushProperty name="height" value="0.13333" units="cm"/>
      <inkml:brushProperty name="fitToCurve" value="1"/>
    </inkml:brush>
  </inkml:definitions>
  <inkml:trace contextRef="#ctx0" brushRef="#br0">-27 66 403 0,'0'0'36'0,"0"0"-36"15,0 0 0-15,0 0 0 0,0 0 88 0,0 0 10 16,0 0 2-16,0 0 1 0,0 0-38 0,0 0-8 16,0 0-2-16,0 0 0 0,0 0-9 0,0 0-3 15,0 0 0-15,0 0 0 0,0 0 28 0,0 0 6 16,0 0 1-16,0 0 0 0,0 0 39 0,0 0 8 16,0 0 1-16,-6 0 1 0,-8 0-21 0,8 3-4 15,-5 0 0-15,5 3-1 0,-4 0-28 0,3 6-6 16,4 0-1-16,-7 2 0 0,6 10-25 0,1-3-6 15,0 3-1-15,-4 0 0 0,-7 3-23 0,4 2-9 16,0-2 0-16,0-3 9 0,0 3-9 0,0-3 0 0,-7 0 0 16,1-4 0-16,-1 1 0 0,0-3 0 0,-3 3 0 0,0-3 0 15,-4 0 0-15,1-6 0 0,3 0 0 16,-4 2 0-16,1-5 0 0,3 3 0 0,3-3 0 0,0-3 0 16,7 0 0-16,0-3 0 0,0 3 0 0,3-3 0 31,7-3-72-31,0 0-8 0,0 0 0 0,0 0-964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8.338"/>
    </inkml:context>
    <inkml:brush xml:id="br0">
      <inkml:brushProperty name="width" value="0.13333" units="cm"/>
      <inkml:brushProperty name="height" value="0.13333" units="cm"/>
      <inkml:brushProperty name="fitToCurve" value="1"/>
    </inkml:brush>
  </inkml:definitions>
  <inkml:trace contextRef="#ctx0" brushRef="#br0">-1944 1397 921 0,'0'0'82'0,"0"-5"-66"0,0-1-16 0,-3 0 0 16,6 0 117-16,-3 0 20 0,0-3 4 0,0 3 1 16,-3-3-15-16,3 0-3 0,3 0-1 0,-3 3 0 15,0 0-78-15,0 6-15 0,4-9-3 0,6 3-1 16,-4 3 31-16,4 0 7 0,-3 0 0 0,7 0 1 16,-8 3-12-16,8 3-2 0,-1 0-1 0,1 0 0 15,2 0-36-15,1 0-14 0,6 3 11 0,1 0-11 16,-1 0-12-16,1 3-8 0,-1 3-1 0,-6-3-1 15,0 3-14 1,-4 0-2-16,1 3-1 0,-1-4 0 0,-6 1 14 0,-1 0 2 0,1 3 1 0,-3 0 0 16,-4-3 14-16,-7 3 8 0,-3 0-10 0,-4-3 10 0,-6 3 0 0,3-3 0 15,-6-7 0-15,3 4 0 0,0-3 0 0,-4 3-16 16,-2-9 2-16,2 0 0 16,7 0-26-16,1-3-6 0,-8-3-1 15,4 3 0-15,7-6-76 0,-11 1-15 0</inkml:trace>
  <inkml:trace contextRef="#ctx0" brushRef="#br0" timeOffset="-947.72">-1991 1153 864 0,'0'0'76'0,"7"-3"-60"0,3 3-16 0,-3-3 0 15,0 3-20-15,3-3-8 0,-7-3 0 0,4 6-1 0,-1-3 116 0,-6 3 23 16,0 0 5-16,0 0 1 0,0 0-39 0,4-3-7 15,-1 0-2-15,-3 3 0 0,-3-6-3 0,3 6-1 16,0 0 0-16,-10 0 0 0,0-6 6 0,-4 3 1 0,1 3 0 16,-4-2 0-16,-3-1-5 0,3 3-1 0,-10-3 0 0,1-3 0 15,-1 3-6-15,0 0-2 0,-3 3 0 16,0 0 0-16,-4-3-17 0,1 0-4 16,-1-6-1-16,-3 6 0 0,0-3-19 0,4 0-3 0,-4 0-1 15,3 3 0-15,4-3-12 0,0 0 0 0,0 0 0 0,6 3 0 16,8-3 0-16,2 0-10 0,1 3 2 0,6 0 0 15,-3 0-64 1,10 3-12-16,0 0-2 0,0 0-1 0,4-3-65 16,2 3-14-16,11-3-2 0,0 6-1 0</inkml:trace>
  <inkml:trace contextRef="#ctx0" brushRef="#br0" timeOffset="-365.9">-2007 1392 1209 0,'6'-3'53'0,"-6"3"12"0,0 0-52 0,0 0-13 0,0 0 0 0,0 0 0 0,0 0 80 0,0 0 14 15,0 0 2-15,-3 8 1 0,0 1-52 0,3 0-10 16,-7 0-3-16,7 0 0 0,-3 6 26 0,3 0 5 16,-7 3 1-16,4 0 0 0,-1 3 3 0,4 5 1 15,0-2 0-15,-7 6 0 0,1 9-27 0,-4-3-5 16,3-7 0-16,-3 4-1 0,0-3-35 0,3 0 0 16,-3-6 0-16,0-4-12 15,3-2-127-15,1-3-25 0</inkml:trace>
  <inkml:trace contextRef="#ctx0" brushRef="#br0" timeOffset="-667.12">-2342 1043 1774 0,'0'0'39'0,"0"0"8"0,0 0 1 0,0 0 3 0,0 0-41 0,0 0-10 15,0 0 0-15,0 0 0 0,0 0 80 0,0 6 13 16,0 3 3-16,0 0 1 0,3 0-36 0,-3 3-7 16,0 3-2-16,0 2 0 0,0 4-12 0,0 3-4 15,0 0 0-15,0 3 0 0,-3 3-12 0,3 2-2 16,0 1-1-16,0 0 0 0,-4 3-13 0,4-7-8 15,-3 7 8-15,3-6-8 0,0 0 0 0,0 3 0 16,-7-1 0-16,7-2 0 16,0 0-32-16,0-3-10 0,7-4-2 0,-7 1-1 15,0-3-24-15,3-3-5 0,1-3-1 0,-4-3-581 0,0-3-117 16</inkml:trace>
  <inkml:trace contextRef="#ctx0" brushRef="#br0" timeOffset="388.97">-1384 1514 2026 0,'0'0'44'0,"0"0"10"0,0 0 2 0,0 0 1 0,0 0-45 0,0 0-12 0,0 0 0 0,0 9 0 0,0 0 51 0,0-1 8 15,0 1 1-15,0 6 1 0,3-3-61 0,-3 6 0 16,4 3-16-16,-4 0 3 0,3 3 44 0,-3 5 9 16,-3-2 1-16,3 3 1 0,0 0 2 0,0 6 1 15,-4-4 0-15,1 1 0 0,3-3-28 0,0 0-5 16,-3-3-2-16,3-1 0 0,-4-5-10 0,1 3 0 16,6-3-10-16,1-6 10 15,-8 0-49-15,4-6-4 0,0-3-1 0,0-6 0 16,0 0-54-16,0 0-10 0,0 0-2 0,10-3-800 0</inkml:trace>
  <inkml:trace contextRef="#ctx0" brushRef="#br0" timeOffset="863.04">-1330 1538 1785 0,'0'0'79'0,"6"-3"17"0,1 0-77 0,-4-3-19 0,4 0 0 0,0 0 0 16,-1 0 76-16,5 0 12 0,-5 0 3 0,4-3 0 15,0 3-35-15,4-3-6 0,3 3-2 0,-1 0 0 16,8 0-38-16,-4 3-10 0,3-3 0 0,4 6 0 16,0 0 24-16,0-3 2 0,-4 6 1 0,7 0 0 15,-3 0-15-15,-3 3-2 0,2 3-1 0,-2 0 0 16,-1 3-9-16,-3 3-17 0,-3 0 4 0,0 3 1 16,0 2 0-16,-7 4 0 0,0-3 0 0,-10 9 0 31,0-3-32-31,-7-1-7 0,-3-5-1 0,-3 0 0 0,-1 0 20 15,-9-3 4-15,-4-6 1 0,-7-3 0 0,1 0 27 0,-4-3 19 0,0-6-3 0,0 0-1 16,1-3 20-16,-1 0 4 0,0-3 1 0,7-3 0 0,-1 0-20 16,8 0-3-16,3-3-1 0,3 3 0 0,4-3 5 0,3 3 1 15,3 0 0-15,4 3 0 0,-1-3 3 0,4 9 1 16,0 0 0-16,7 0 0 0,3 0-26 0,0 3 0 16,3 0 0-16,1 0 0 0,3 3 0 0,3 6 0 15,-7-3-14-15,7 6 5 0,4 0 1 0,-4 3 0 16,0 0 0-16,0 3 0 0,-3 2 0 0,3 1 0 15,0-3 0-15,3 6 0 0,8 0 8 0,-15-3 0 16,1 2 0-16,-3-2 0 0,-1 6 0 0,0-3 0 16,1 0 0-16,-1-4 0 0,1 1 0 0,-1 0-8 15,0-3 8-15,4 0-8 16,-3-3-17-16,2-3-3 0,-2-1-1 0,-1-5 0 16,1 0-53-16,2 0-10 0,8 0-3 0,-1-6-818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1-10-19T16:05:04.530"/>
    </inkml:context>
    <inkml:brush xml:id="br0">
      <inkml:brushProperty name="width" value="0.05292" units="cm"/>
      <inkml:brushProperty name="height" value="0.05292" units="cm"/>
      <inkml:brushProperty name="color" value="#0070C0"/>
    </inkml:brush>
  </inkml:definitions>
  <inkml:trace contextRef="#ctx0" brushRef="#br0">3802 4293 840 0,'-5'0'312'0,"5"0"-244"0,-3-5-16 0,3 5 68 16,0-2-76-16,0 2 16 15,0 0-36-15,0 0 68 16,0 0-56-16,0 0 156 0,8 0-112 15,-5 2 108-15,7 3-108 16,4 2 56-16,4 5-80 16,1-3 40-16,-1 10-56 15,9-5 8-15,-1 12-32 16,6 0 0-16,10 2-8 16,11 5 12-16,13 7-12 0,3 0 24 15,16 0-20-15,18 9 12 16,5 10-12-16,9 2-16 15,10 3 0-15,0-3 28 16,0 0-12-16,8 0 12 16,-6 7-12-16,1-2-8 15,5 7 0-15,0-7-4 16,-11-5 0-16,3 0 0 16,0 0 0-16,-16 5-12 15,-2-7 8-15,-3 2 4 16,-3-7 0-16,-13-2 0 15,0-3 0-15,-14-4 8 16,-1 2-4-16,-7 0 8 16,-7-7-8-16,-8-5-12 15,-5-9 4-15,-9 0 20 0,-10-5-8 16,-2-2-12-16,-9-12 0 16,-2 0-76-16,-5 0 44 15,-6-7-480-15,-10-2 284 16,-8-10-632-1</inkml:trace>
  <inkml:trace contextRef="#ctx0" brushRef="#br0" timeOffset="1260.53">3109 7005 756 0,'-13'0'280'0,"13"0"-216"0,-3 0-20 0,3 0 24 16,0 0-48-16,0 0 104 15,0 0-68-15,0 0 136 16,0 0-112-16,8 0 140 0,-5 0-124 15,10 0 116-15,-3 0-120 16,9 0 68-16,7 0-92 16,9 0 36-16,4 0-64 15,12 0 8-15,4-3-32 16,9 3 8-16,2-4-12 16,16-4 36-16,11 8-24 15,-1-11 32-15,9 4-32 16,7-7 40-16,6-1-36 15,-6-3 28-15,9 4-28 0,-3-5-8 16,-3 5-12-16,5-8 4 16,6 4-8-16,-3-4-4 15,-3 1 4-15,6 0 12 16,-3 2-8-16,-5 0-4 16,2-2 0-16,3 3 4 15,-2-1-4-15,-14 2 8 16,8-4-8-16,-2-2 52 15,-9 1-32-15,-10 4 0 16,0-4-16-16,-5 4 12 16,-3-4-12-16,-3 4 4 15,-5-4-4-15,-8 1 4 16,-2 2-8-16,-1 5 16 0,-2-4-12 16,-5 3-20-16,-3 6 4 15,-6-3 12-15,-7 8 0 16,-6-4-28-16,-5 6 12 15,3-3 12-15,-5 5 4 16,-4 0-12-16,1 0 4 16,-5 0 12-16,-1 5-4 15,-2-3-12-15,-3-2 4 16,-2 5 12-16,-6-5-4 16,1 0-56-16,-6 0 28 15,0 0-52-15,0 0 44 16,0 0-80-16,0-5 60 0,-3 5-404 15,0-7 252-15</inkml:trace>
  <inkml:trace contextRef="#ctx0" brushRef="#br0" timeOffset="1880.8">7758 5918 1300 0,'2'-12'480'0,"-4"10"-372"0,-12-3-32 15,4 1-52-15,-6 1-28 0,-3 3-4 16,-2 0 0-16,-3 7 104 15,1 0-52-15,-4 7 140 0,-5 5-104 16,1 9 60-16,-6 5-80 16,-3 7-36-16,0 0-12 15,1 12 4 1,1 5-8-16,4 8-12 0,5 4 0 16,8 3 40-16,5 1-24 15,8 0-8-15,8 3-8 16,8-4 64-16,8-3-32 0,10-6 8 15,11-6-24-15,6-6 28 16,4-4-24 0,1-4 20-16,2-6-20 0,3-8 44 15,8-8-32-15,0-10 56 16,2-3-48-16,-4-8 56 16,-1-8-56-16,-5-10 12 15,0-3-32-15,-6-5 44 16,1-7-32-16,-6-10 20 15,-2-1-28-15,-6-13-16 16,-7-4-8-16,-6-2 20 16,-8 1-8-16,-8-3-12 15,-7-4 0-15,-12-6-4 16,-9 5 0-16,-6 1 16 16,-11 4-4-16,0 1-56 15,-5 1 28-15,-8-6-156 16,-10 11 100-16,-11 10-748 0,-14 1 456 15</inkml:trace>
  <inkml:trace contextRef="#ctx0" brushRef="#br0" timeOffset="5074.46">2641 4039 520 0,'-14'-7'192'0,"12"2"-152"0,-1 3-8 0,-2-3 0 0,2 5-24 16,3-2 84 0,-5 2-48-16,2 0 48 0,1 0-52 15,2 0 84-15,-6 0-68 16,4 0 96-16,2 0-88 15,0 0 156-15,0 0-124 0,8 0 120 16,2 0-124-16,1 0 60 16,5-5-88-16,2 5 44 15,1 0-64-15,-1-7 32 16,1 7-44-16,4 0 0 16,-9 0-20-16,4 0 12 15,-2 7-16-15,-5-7-28 16,-1 12 8-16,-4 2-32 15,-6 5 28-15,0 2 4 16,-11 5 12-16,3 0 8 0,-3 2-4 16,3 0-20-16,-7-4 8 15,4-1 20-15,-7 3-4 16,2-5-4-16,5-4 0 16,-5-3 12-16,6-5-8 15,2-2 48-15,5-2-28 16,3-5 56-16,3 0-48 15,5-7 28-15,7 0-36 16,-4-5 0-16,8-2-16 16,-1 7-16-16,3-7 0 15,0 2 12-15,3-2-4 0,-3 7 8 16,-2-5-8-16,-6 5-12 16,0 0 4-16,-7 5-16 15,-1-3 12-15,-5 5-4 16,0 0 4-16,-5 7 0 15,2 0 0-15,-8 7 0 16,6-2 0-16,-3 7 8 16,3-3 0-16,5 3 0 15,3 2 0-15,5 3 16 16,-1-3-8-16,4-2 16 16,8-3-16-16,-1-4 60 15,6 2-40-15,5-7 16 16,-3 0-28-16,1-2 44 15,-1-10-32-15,-7-2 40 16,2 0-40-16,-5-7 4 16,0 2-20-16,-3 3 0 0,-2-3-4 15,-3 0-8-15,-1 5 4 16,-1 5 4-16,-4 2-4 16,-4 2-48-16,2 10 28 15,0 0 12-15,-8 4 4 16,3 8 0-16,2-1 4 15,-5 8-16-15,0-3 8 16,0 0-4-16,3-2 0 16,-3 7-256-16,3-5 144 15,2 5-676-15,-8 0 444 16,-7-5-636-16</inkml:trace>
  <inkml:trace contextRef="#ctx0" brushRef="#br0" timeOffset="6170.41">2117 6602 1224 0,'2'-7'456'0,"-2"3"-356"0,0-10-28 0,8 11 96 16,-5-9-108-16,5 5 52 15,2-7-64-15,6 3 132 16,0 3-100-16,3-1 44 0,-1 4-76 15,1 1 12-15,-1 4-40 16,1 4-16-16,-9 8-8 16,1-2-24-16,-3 13 16 15,-8 1-12-15,-3 1 12 16,-13 1 8-16,-2 7 4 16,-3-5 8-16,-14-2-4 15,6 0-12-15,-5-5 4 0,7 1 4 16,1-4 0-16,5 1 16 15,5-9-8-15,5-3 24 16,11 0-20-16,3-3 32 16,13-8-28-16,2-3 20 15,9-7-20-15,2-5 28 16,5-2-28-16,-5-1 4 16,0 1-12-16,-2 2-8 15,-1 1 4-15,-2 1-4 16,-5 5 0-16,-9 1-12 15,6 4 8-15,-5 7-16 16,-9 0 12-16,4 7-4 16,-6 4 4-16,0 3 0 15,0 12 0-15,-8 0 0 16,8 2 0-16,-8 5 16 16,8 0-4-16,0 0-4 0,5 2 4 15,-2-6-4-15,5-3 0 16,5-5-44-16,3-2 24 15,2-8-232-15,6-4 140 16,-5-4-356-16,7 1 260 16,-5-4-684-1</inkml:trace>
  <inkml:trace contextRef="#ctx0" brushRef="#br0" timeOffset="6758.35">2532 7082 1204 0,'11'-19'448'0,"-3"12"-348"0,0-4-32 0,2 8 152 16,-2-1-136-16,5-4 88 16,6 8-100-16,5 0 88 15,-6 5-96-15,3 2 8 0,0 3-48 16,-2-3-40-16,0 9 8 16,-12 1-8-16,-4 1 8 15,-3 11 8-15,-8 1 0 0,-2-2-12 16,-14-2 8-1,-3-5 4-15,-2 1 0 0,0-4 16 16,-3 4-8-16,9-8 16 16,-4-2-16-16,9-1 60 15,4-1-40-15,12-3 32 16,4 4-32-16,17 1 8 16,13 2-20-16,7 0-44 15,12 1 16-15,1 3-156 16,12-3 92-16,-1 3-416 15,9-8 272-15</inkml:trace>
  <inkml:trace contextRef="#ctx0" brushRef="#br0" timeOffset="20283.88">8147 6617 912 0,'2'0'340'0,"3"0"-264"0,-2-8-24 0,2 8-24 0,6-2-28 16,0-3-56-16,2 5 32 15,5 0 4-15,3 0 8 16,6 7 108-16,7-2-52 0,6 2 168 16,8 0-120-16,2 7 116 15,13 1-120-15,6-1 28 16,5 4-72-16,6 4 36 15,7 1-44-15,6-6-12 16,-3 1-12-16,2 1-12 16,3-5 4-16,-5 0 4 15,-2-6-4-15,-12-4 24 16,-4 3-16-16,-9-4-4 16,-7 4-4-16,-6-7-32 15,-7 0 16-15,-9-3-180 16,-5-1 104-16,-5-3-276 0,-8-8 200 15,-8-3-712 1</inkml:trace>
  <inkml:trace contextRef="#ctx0" brushRef="#br0" timeOffset="20598.64">9525 6395 1392 0,'13'15'516'15,"-7"-11"-400"-15,1-1-36 0,-1 1 12 0,-1 3-68 16,0 0-88-16,3 5 32 16,6-2-104-16,1 8 76 15,7 4 20-15,4 3 24 0,-5 8 32 16,0 0-8-16,-5 3 32 15,-3 11-24-15,-2 0 20 16,-8 4-20-16,-6-4-16 16,-10 0-4-16,-11-7 20 15,-10-4-8-15,-11-3-4 16,-8-7 0-16,-3-5-260 16,-5-2 140-16,-5-12-808 15</inkml:trace>
  <inkml:trace contextRef="#ctx0" brushRef="#br0" timeOffset="21680.55">7895 6346 944 0,'13'2'352'0,"-10"3"-276"0,2-3-20 0,-5-2 32 15,0 0-60-15,0 0-4 16,-2-2-12-16,-4-3 44 0,-2 5-32 16,-2-2 88-16,-9-3-64 0,-4-2 56 15,-4 3-60-15,-5 1 40 16,-7-1-48-16,-1-3 16 15,3-1-32-15,-3 1 8 16,-2 0-16-16,5 5 0 16,2-3-4-16,6 5 4 15,3 0-8-15,5 0 32 16,5 0-20-16,5 7 32 16,6 0-32-16,5 5 20 15,8 2-20-15,5 0-8 16,6 8-4-16,4-4 4 15,4 4-4-15,-1 1-4 16,-2-2 4-16,0-2-4 0,2-3 0 16,-4-1 0-16,-6 3 0 15,-1 1 8-15,-4-5-4 16,-3 0-28-16,-5 1 12 16,-3-8 12-16,-6 0 4 15,-4 2 8-15,-4-7-8 16,-4 5 24-16,-3-7-16 15,-8 0 12-15,-3 0-12 16,-2-2 0-16,-4 2-4 16,4 0-16-16,5 2 4 15,5 3 4-15,6-2 0 0,2 1 24 16,8 3-12-16,8 5 32 16,10 2-28-16,12 3 32 15,9 9-32-15,4-1 20 31,-1 4-20-31,8-4 8 16,1 1-12-16,10 7-32 0,0-5 8 16,-3-6-188-16,-2 4 108 15,-9-5-460-15</inkml:trace>
  <inkml:trace contextRef="#ctx0" brushRef="#br0" timeOffset="30374.15">10618 6007 1268 0,'10'-14'468'0,"-7"7"-364"0,0 0-28 0,-3 2-16 0,-6-2-48 16,-2 7-12-16,-2-2-4 15,-3 4-4-15,-3 5 0 16,-8 10-20-16,-3 6 16 0,-2 3 4 16,0 12 8-16,-3-3 0 15,-2 5 0-15,0-4 68 16,-1 1-36-16,4-2 92 15,1-2-68-15,7-4 36 16,4-6-56-16,6-2 24 16,2-7-32-16,6-2 104 15,8-5-72-15,5-7 44 16,7-5-60-16,7-4 28 16,1-3-40-16,4-2 0 15,-1 0-20-15,-4 2 12 0,-4 1-16 16,1 11-40-16,-6 0 20 15,-3 11-16-15,-4 3 16 16,-6 12 8-16,-6 7 4 16,-4 0-12-16,-3 2 8 15,-3-2 12-15,-3 0-4 16,1-4-12-16,2 1 4 16,3-2-4-16,-1 1 0 15,4-11-380-15,4 4 212 16,4-8-476-16,2-7 368 0</inkml:trace>
  <inkml:trace contextRef="#ctx0" brushRef="#br0" timeOffset="30897.17">10507 6635 880 0,'10'-11'328'0,"-10"11"-256"0,3-3-16 16,-1-1 188-16,-2 4-144 15,-2 0 64-15,-1 0-96 16,-5 7 12-16,-2-3-44 16,-4 8 32-16,-1-3-40 0,-4 6 12 15,1 3-24-15,-1 1-8 16,0 2-4-16,4 5 4 16,1-5-4-16,9 1 8 15,5 3-8-15,5-3 16 16,6 3-12-16,5-6 24 0,8 0-20 15,2-5 68-15,6-4-48 16,0-10 68-16,5 0-60 16,0-14 44-16,0-5-48 15,-6-2 44-15,1-12-48 16,-11 0-16-16,-10 2-8 16,-6 1-28-16,-10-3 12 15,-6 4 4-15,-7 4 4 16,-3 3-44-16,-6 4 24 15,3 8 8-15,1 5 8 0,1 3 4 16,4 4 0-16,5 5-20 16,-1 5 12-16,7 2 12 15,4 0 0-15,3 5-12 16,8 0 4-16,2-2 12 16,6 6-4-16,3-6-80 15,5 1 40-15,-1-4-180 16,1 1 120-16,0-8-396 15,-8-7 276-15,-5-3-652 16</inkml:trace>
  <inkml:trace contextRef="#ctx0" brushRef="#br0" timeOffset="31657.71">11263 6657 1112 0,'6'4'412'0,"-6"-8"-320"0,-3 1-28 0,-2 3 44 15,-3-5-72-15,-3 5-40 16,-7 0 0-16,-4-2-4 16,-9 4 8-16,-6 3 16 0,-3 5-8 15,-2 1 4-15,-1 11-4 16,4 3 4-16,4 11-8 16,3 4-4-16,9 7 4 0,4-3 20 15,9 3-12-15,4 0-224 16,1 0 116-16,10-7-476 15,3-7 320 1,11-11-204-16</inkml:trace>
  <inkml:trace contextRef="#ctx0" brushRef="#br0" timeOffset="32361.82">11168 6896 1328 0,'27'7'492'0,"-14"1"-380"0,3 6-32 0,-8-3-12 16,2 4-52-16,1-4-4 15,-1 3-8-15,-2 5-24 16,-2-2 12-16,-6 1 12 0,-3 4 0 16,-2 1-20-16,-6 1 8 15,-2-1 4-15,-3 1 4 16,-3-5 0-16,1-1 0 15,-1-8 8-15,1 2-4 16,5-8-4-16,2-1 4 16,3-6 92-16,8-1-52 15,5-8 80-15,6 5-72 0,5-3 28 16,2-1-48-16,4 3 16 16,1 1-28-16,-1 0 0 15,-4 3-12-15,1 4-8 16,-4 7 4-16,-4 0-40 15,-3 5 20-15,-8-1-4 16,0 3 12-16,-5 1 8 16,-3 3 0-16,-3-1 0 15,3 2 0-15,0 2-44 16,0 2 24-16,6-6-284 16,-1 6 168-16,6-6-188 15,5-3 184-15,2-2-172 16,9-8 176-16,2-1-188 15,5-10 188-15,3 0-112 16,3-8 148-16,5-3-4 16,0-8 64-16,0-2 44 15,0-1 0-15,0-4 256 16,3 0-144-16,-3 5 244 16,3-2-204-16,-8 13 180 15,-3 5-196-15,-6 5 80 16,-1 10-128-16,-6 8 12 0,-6 22-64 15,-5 7 72-15,-7 10-60 16,-11 9 0-16,-9 6-32 16,-7 8 4-16,-13 3-12 15,-6-3-16-15,-20-12 0 16,-15-7 12-16,-14-10-4 16,-20-18-504-16,-23-16 272 0,0-17-648 15</inkml:trace>
  <inkml:trace contextRef="#ctx0" brushRef="#br0" timeOffset="52718.68">4461 8618 1444 0,'16'0'536'0,"-11"0"-420"0,-2 0-28 0,-3 0-40 15,0 0-44-15,-3 7-20 16,-2-2 8-16,-1 6 40 0,-4 4-20 15,-1 1 52-15,1 17-36 0,2 0-16 16,0 5-4-16,-3-8-8 16,3 8 0-16,0-12-292 31,3 2 160-31,0-7-492 0,0-2 348 16,5-14-328-16</inkml:trace>
  <inkml:trace contextRef="#ctx0" brushRef="#br0" timeOffset="58537.6">5157 3978 704 0,'13'-5'264'0,"-5"3"-208"0,5-5-12 0,-8 2 168 0,6-2-124 16,-8 0 60-16,2-5-84 15,-2 5-12-15,-1-7-32 16,-2 7 40-16,-2-5-32 0,-4 5 28 16,-4 7-28-16,-4 0 36 15,-4 5-36-15,-8 9 40 16,-9 12-40-16,1 9-24 15,-3 5-4-15,8 7-8 16,-3 0 0-16,11-2 44 16,5-3-24-16,8-4 80 15,8-3-56-15,8 5 56 16,10-7-52-16,9-7 60 0,5-5-60 16,5-9 64-1,-3-10-64-15,8-9 88 16,1-14-72-16,-1-12 68 0,0-12-68 15,-2-4 4 1,-6-12-36-16,-5-5 4 0,-13 7-16 16,-5 5-24-16,-11 12 4 15,-11 4-12-15,-10 5 8 16,-5 5-8-16,-6 9 8 16,-8-2 8-16,-2 7 4 15,-3 9-28-15,-3 5 16 16,6 5-40-16,0 4 32 15,13 10-36-15,10 0 32 16,11 9-24-16,16 12 28 0,11 0 8 16,10 14 12-16,8-14-28 15,5 7 16-15,-2-9 12 16,2-10 4-16,0-2 16 16,-2-7-12-16,-8-10-12 15,-3-2 0-15,-11 0-128 16,-7-2 72-16,-3-5-428 15,-8 7 272-15,-3-7-460 16,-5 7 384 0,3 5-204-16</inkml:trace>
  <inkml:trace contextRef="#ctx0" brushRef="#br0" timeOffset="58735.07">5390 4462 1268 0,'8'10'468'0,"-6"-8"-364"0,-2 5-28 0,0-7 224 16,-2 5-180-16,-6-3 116 16,5 5-136-16,-10 0 72 15,-1 5-104-15,-4 0 64 16,2 2-76-16,0 0-20 16,3 7-24-16,-3 3-56 0,6-3 28 15,-4 5-480-15,-2 2 272 16</inkml:trace>
  <inkml:trace contextRef="#ctx0" brushRef="#br0" timeOffset="59545.6">3963 6047 1256 0,'-13'-14'464'0,"3"14"-360"0,-12 0-28 0,4 7-60 0,-3 0-24 16,-8 8-4-16,0 3 4 16,2 11 8-16,-2 3 0 15,13 6 32-15,-2 2-16 0,12 2 76 16,12 5-56-16,4 0 48 15,14-2-48-15,5-10 60 16,6-2-56-16,4-4 64 16,6-11-64-16,5-6 80 15,-5-9-68-15,0-11 116 16,0-13-96-16,0-12 96 16,-8-14-92-16,-10 0 20 15,-6-7-56-15,-10 2-4 0,-11 3-24 16,-11-3-24-16,-10-2 4 15,-14 7-4-15,-2 14 4 16,0 7-28-16,-2 12 20 16,7 7-48-16,6 14 36 15,2 7-80-15,10 5 56 16,7 14-52-16,7 0 60 16,7 2 12-16,4-2 20 15,5 3-32-15,8 4 24 16,2-8-56-16,1-1 44 15,-1-7-220-15,1-6 136 16,-4-4-380-16,-4-2 280 16,-9-5-640-1</inkml:trace>
  <inkml:trace contextRef="#ctx0" brushRef="#br0" timeOffset="59917.74">4281 6527 1692 0,'21'0'628'0,"-8"-5"-488"0,6 3-40 15,-11-3-52-15,2 5-48 0,9 5-20 16,-1 2 12-16,-2 3-4 15,3 1 4-15,-11 1-12 0,-8 5 12 16,0-3 4-16,-13 4 4 16,-1 1-12-16,-4 2 8 15,-1 1 4-15,-2-4 0 16,0 8 52-16,2-5-28 16,4-2 44-16,4 0-40 15,8-2 92-15,6-3-68 16,8 5 56-16,7-5-64 15,6 0-28-15,2 2-16 16,6-6-240-16,2 1 132 16,4 1-764-16,-4 2 480 0</inkml:trace>
  <inkml:trace contextRef="#ctx0" brushRef="#br0" timeOffset="62523.78">4551 8691 1328 0,'16'-10'492'0,"-16"6"-380"0,0-3-32 0,0 7-20 15,-6 0-48-15,4 0-4 16,-9 0-4-16,3 7-4 16,-10 12 0-16,2 2 0 0,0 7 0 15,3 10-12-15,5 4 8 16,-3 3 20-16,3-3-8 15,3 3-4-15,10-5 0 16,-2 0 28-16,5-5-16 16,8-7 48-16,2-2-36 15,9-7 40-15,2-5-40 16,5-7 92-16,3-9-68 16,3-10 116-16,0-7-92 15,2-9 92-15,-2-10-92 0,-1-9 4 16,-2-7-48-1,-5-7-40-15,-16-5 4 0,-5 10-16 16,-11 2 8-16,-8 9-20 16,-8 5 20-16,-5 14-20 15,-11 5 16-15,0 14-28 16,-5 2 28-16,3 10-40 16,-6 2 36-16,8 7-28 15,3 5 28-15,8 7 0 16,8-1 12-16,5 4 24 15,8-1-8-15,8-7 40 16,10-2-24-16,1-5 40 16,7 0-36-16,1-9 56 15,2-5-48-15,5-5 12 0,-7-2-32 16,2-2-8-16,-3-3-4 16,-2-2-32-16,-3 2 16 15,-5-2-260-15,-5 5 152 16,-9-3-676-16,-7 0 444 15,-8 3-548 1</inkml:trace>
  <inkml:trace contextRef="#ctx0" brushRef="#br0" timeOffset="62981.34">4982 8303 1144 0,'-10'0'420'0,"4"0"-324"0,-2 0-28 0,6 0 68 16,-1 0-88-16,3 0 96 15,0 0-84-15,11 5 120 16,7 2-100-16,1 2 92 0,10 7-96 15,5-1 36-15,1-1-64 16,-4-3-16-16,4-1-20 16,-1-3-28-16,-5 0 8 15,-5-2-128-15,2-3 76 16,-7 3-304-16,-8-5 204 16,-4 0-340-16,-7 0 280 15,-2 0-272 1</inkml:trace>
  <inkml:trace contextRef="#ctx0" brushRef="#br0" timeOffset="63176.82">5162 8411 892 0,'-13'0'332'0,"13"0"-260"0,0 5-20 16,0-5 176-16,2 4-136 16,1 3 140-16,0 1-132 15,2 1 8-15,-5 5-64 16,0 12 80-16,-8 0-72 0,0 0 40 15,-2 2-56-15,-4 5 24 16,-2 2-32-16,-2 3-36 16,2 4 4-16,-2-2-352 15,-1-2 196-15</inkml:trace>
  <inkml:trace contextRef="#ctx0" brushRef="#br0" timeOffset="63748.4">5268 8978 1476 0,'10'-5'544'0,"-4"3"-420"0,7 2-36 0,-10 0-32 0,5 0-48 15,2 2-20-15,3 3 4 16,1 7 76-16,1 2-40 16,-1 2 0-16,-1 10-16 0,-10 5-36 15,-3-1 12-15,-3 3 4 16,-13 0 8-16,-2-2 8 15,-6-8-4-15,0 3-4 16,-3-5 4-16,4-4 40 16,1-8-24-16,7-2 16 15,4 0-20-15,0-7 52 16,6-2-36-16,10-5 64 0,9-5-56 16,2 5 20-16,5-7-40 15,5 0 44-15,6-5-36 16,0 5 20-16,-1 0-28 15,-1 2 16-15,-7 5-20 16,-2 7-24-16,-2 7 0 16,-3 5-12-16,-6-3 8 15,-2 5 8-15,0 5 4 16,-8 2-20-16,-5 5 12 16,5-5 4-16,0 3 4 15,0-3-176-15,5 5 96 16,1 2-392-16,7 0 264 15</inkml:trace>
  <inkml:trace contextRef="#ctx0" brushRef="#br0" timeOffset="64364.33">2693 9615 964 0,'19'-21'360'0,"-16"14"-280"0,5-7-24 16,0 7-12-16,-6-5-36 15,3 0-4-15,-5 3 0 16,0-3 4-16,0 3-4 16,0 2 96-16,0 2-56 0,0-2 36 15,0 7-48-15,0-5 0 16,0 5-20-16,0 0-76 16,0 0 32-16,-7 0-648 15,-1 0 376-15,2 0-152 16</inkml:trace>
  <inkml:trace contextRef="#ctx0" brushRef="#br0" timeOffset="64788.68">6443 9413 1300 0,'-11'0'480'0,"0"0"-372"0,-7-7-32 15,7 2-8-15,-7-2-52 16,-3 0-4-16,-6-2-8 0,-5-8 4 15,-2 3-4-15,0-2-328 0,-1-1 176 16,9 8-748 0</inkml:trace>
  <inkml:trace contextRef="#ctx0" brushRef="#br0" timeOffset="64965.66">6228 9615 1536 0,'-8'7'572'0,"3"-2"-448"0,-8-5-32 0,0-5 28 16,-6 3-84-16,-7-10-20 0,-9-9-16 15,1 2-152-15,-1-2 84 16,1 0-464-16,5-5 292 0,5 12-616 16</inkml:trace>
  <inkml:trace contextRef="#ctx0" brushRef="#br0" timeOffset="65608.23">7218 9615 1444 0,'-3'-14'536'0,"-5"12"-420"0,-13-5-28 0,8 2-68 15,-8 5-28 1,-14 0 4-16,-2 7 4 0,-5 5 0 16,2 4 0-16,3 10-20 0,3 5 12 15,5-1 20-15,5 3-4 16,8 0 4-16,5 0-4 15,14 2-16-15,5-2 4 16,11 0 92-16,7-7-48 16,8-7 88-16,9-10-72 0,-4-9 96 31,6 0-88-31,11-16 96 0,-3-10-96 16,2-7 84-16,-2 0-84 15,-5-2 28-15,-8-5-52 16,-11-5-24-16,-11-2-8 0,-15-2-44 15,-16-3 20-15,-11 12-12 16,-11 7 16-16,-2 7-8 16,-2 10 8-16,-1 4-28 15,-5 5 24-15,5 9-40 16,3 10 36-16,8 2-48 16,11 12 40-16,5 2 8 15,13 5 8-15,13 5 36 0,8-3-12 16,8-2 24-16,5 2-24 15,9-4 32-15,4-5-28 16,4-10 12-16,-1 3-16 16,-2-7-24-16,-6-3 4 15,-8-2-172-15,-5 0 100 16,-7 0-480-16,-7 5 312 16,-4-5-560-1,-11 7 456-15,-5 0-164 16</inkml:trace>
  <inkml:trace contextRef="#ctx0" brushRef="#br0" timeOffset="65894.7">7369 10196 1744 0,'2'0'648'0,"1"5"-504"0,-3-10-40 16,0 5 64-16,-3 0-112 16,-2 0 4-16,-3 0-36 15,3 5-8-15,-6 4-8 16,3 5 20-16,-2 5-16 0,2 9-12 16,2-2-4-16,-1 7-76 15,1-5 44-15,1-2-252 16,2-5 164-16,3-9-312 0,0 2 248 15,8-9-568 1</inkml:trace>
  <inkml:trace contextRef="#ctx0" brushRef="#br0" timeOffset="66784.95">8022 10144 1816 0,'-2'-7'676'0,"4"7"-528"0,-2-2-40 0,0 2-68 0,-2-5-44 16,-4 5-4-16,1-2 0 15,5 4 16-15,0 5-4 16,0 5 8-16,-3 2-8 0,1 0-12 15,-1 5 4-15,-2 2 4 16,-3 0 0-16,-5 3-12 16,-6-3 8-16,-5-2 12 15,-5-5-4-15,-5-7-4 16,-1 0 4-16,4 0-4 16,1-2 0-16,9-3 0 15,3 3 0-15,5-3 8 16,7 3-4-16,6-5 16 15,8 2-12-15,8-2 4 16,8 0-4-16,8-2 20 0,5-3-16 16,2-2 48-16,-2-2-32 15,3-1 40-15,0 3-40 16,-3 0 4-16,0 0-20 16,-5 5-24-16,-3-3 4 15,-5 3 4-15,-6 2 4 16,-5 0-12-16,-5 0 8 15,0 2 4-15,-8-2 0 16,-2 5 8-16,-4-3-4 16,1 5-4-16,0 0 4 15,-3-2-16-15,-3 7 8 16,1-3 12-16,-6 5-4 0,2 3-4 16,-4-3 4-1,5 2-16-15,-3 3 8 0,3 2 4 16,-1-2 0-16,4 0 8 15,4-3-4-15,1 3-12 16,5 0 4-16,3 0 12 16,5-5-4-16,5 0 8 15,3 0-8-15,5 0 16 16,3-7-12-16,5 0-12 16,3-2 0-16,-1 0 12 15,4-5-4-15,-6 0 24 16,0-5-16-16,-5 5 32 15,-3-5-28-15,-8 5 20 0,-5-2-20 16,0 2-8-16,-8 0-4 16,0 7-32-16,-3 5 16 15,-2-3 24-15,-5 10-8 16,-6 7-36-16,-5 0 20 16,-1 2 12-16,-1 0 0 15,1-2 0-15,1 0 4 16,5-5-112-16,6-7 60 15,2 0-332-15,8-6 212 16,3-4-616-16,7-11 440 16</inkml:trace>
  <inkml:trace contextRef="#ctx0" brushRef="#br0" timeOffset="67108.61">9178 10492 1404 0,'11'-9'516'0,"-11"11"-400"0,0-4-32 15,0 2-28-15,0 0-48 16,-3 0 76-16,1 2-48 15,-4 5 120-15,1 5-88 16,0 2 80-16,-6 5-84 0,-2 2-4 0,-3 7-40 16,-2 5-12-16,-1 7-4 15,-2-7-156-15,0 5 84 16,0-3-332-16,-1-7 220 16,-1-9-312-16,-1-5 280 15,3-7-540 1</inkml:trace>
  <inkml:trace contextRef="#ctx0" brushRef="#br0" timeOffset="67332.65">8721 10544 1300 0,'18'-7'480'0,"-7"14"-372"0,5-7-32 0,-6 7 136 0,6 0-132 16,5 0 72-16,6 0-88 15,2 5-16-15,5 2-32 16,6 0-28-16,2 5 4 0,1 2-244 16,2 0 140-16,0 3-360 15,0-3 264-15,7 0-624 16</inkml:trace>
  <inkml:trace contextRef="#ctx0" brushRef="#br0" timeOffset="67884.11">9578 10657 1536 0,'0'-7'572'0,"3"7"-448"0,-6 2-32 0,0-2 48 16,-5 0-96-16,-5 0 0 15,-3 0-28-15,-2 7-28 16,-3 0 4-16,-3 10-4 0,0-1 4 15,3 10 8-15,0 0 0 16,5 2 16-16,5 3-8 16,6-3-4-16,7 0 0 15,6 3 4-15,8-8-4 16,3 3 16-16,7-5-12 16,1-4 60-16,2-3-40 15,0-5 84-15,3-9-60 0,2 0 72 16,8-7-72-1,-2 0 36-15,0-11-52 0,-1 1 0 16,-7-9-24-16,-5 0 0 16,-11-14-4-16,-11-2-16 15,-13-5 4-15,-11 0-16 16,-7 7 12-16,-8 2-12 16,-3 5 8-16,-1 12-36 15,-1 2 28-15,-4 12-72 16,6 5 52-16,3 4-28 15,5 10 44-15,10 7-8 16,9 9 20-16,10 7-20 16,10 5 20-16,9 5 12 0,5-3 4 15,2-9 16-15,6 0-12 16,5-7 4-16,5-12-4 16,-2 0-84-16,2-7 40 15,-5 0-252-15,-5-2 164 16,-8 0-520-16,-6-3 360 15</inkml:trace>
  <inkml:trace contextRef="#ctx0" brushRef="#br0" timeOffset="68281.73">9872 11200 1612 0,'15'7'596'0,"-9"-7"-464"0,2 5-36 16,-3-3 36-16,0-2-92 16,3 0 8-16,3 7-28 15,2 1 76-15,0 3-52 16,3 8 32-16,-3 2-44 0,1 0 0 16,-4-2-20-16,-5 2-8 15,1-2 0-15,-6 0-24 16,-6-2 12-16,-4-6-4 15,-9 3 4-15,-7-7 8 16,-11 0 0-16,0-7-12 16,0 0 8-16,8-2 20 0,2 2-8 15,11 0 16-15,6 2-16 16,7 3 4 0,11 2-4-16,11 7-8 0,7 0 4 15,8 1-92-15,3 1 48 16,1-7-284-16,1-1 180 15,1-1-512-15,0-7 372 16,2-7-552 0</inkml:trace>
  <inkml:trace contextRef="#ctx0" brushRef="#br0" timeOffset="68805.47">10427 11134 1744 0,'16'15'648'16,"-3"-4"-504"-16,1 3-40 0,-6-7-24 15,-1 1-64-15,4 3 4 16,0 3-12-16,2 5-8 0,3 9 4 16,-3-2 40-16,-2 3-24 15,-6 1-20-15,-8 3 0 16,-5-2 8-16,-5 6-4 0,-6-9-12 15,1-2 4-15,-1-4 12 16,1-11-4-16,-1 1 8 16,4-5-8-16,1-5-4 15,6-2 4-15,3-2 12 0,5-3-8 16,3-2 32-16,5-4-24 16,2 4-4-16,9-8-8 15,7 4 4-15,9 1-4 16,4-4 32-16,4 2-20 15,-4 1 4-15,1 4-12 16,-8 4-8-16,-6-2 4 16,-7 5-24-16,-3 0 12 15,-6 0-4-15,-5 8 4 16,-5-4 0-16,-2 8 0 16,-3-3 0-16,-1 6 0 15,-2 3 8-15,0-4 0 0,0 8-144 16,3 1 80-16,0-6-228 15,2 1 164-15,3-3-276 16,0-4 228-16,6-4-364 16,-4-11 304-16,3-10-324 15</inkml:trace>
  <inkml:trace contextRef="#ctx0" brushRef="#br0" timeOffset="69151.68">10917 11534 1568 0,'29'19'580'0,"-24"-10"-448"0,8 6-40 15,-7-11 72-15,-1 8-108 0,-2-3-4 16,-3 3-32-16,0-2-32 16,-3 8 4-16,0 1 12 0,-5 0 0 15,0-2 8-15,-2 1-8 16,-6-4-28-16,-5 1 12 15,0-4 12-15,-1 1 4 16,1-5 8-16,0-4-8 16,3 1-4-16,2-1 4 15,2-3 4-15,7 7-4 16,4 0 128-16,8 4-68 16,6 11 4-16,7 3-40 15,9 1-8-15,10 7-12 16,8-5 4-16,5 5-8 0,-5-11-124 15,-5-1 64-15,-9-5-488 16,-9-9 300-16</inkml:trace>
  <inkml:trace contextRef="#ctx0" brushRef="#br0" timeOffset="76704.61">3884 8491 1120 0,'0'5'416'0,"0"-5"-324"0,-5-5-24 15,0 5 60-15,-3 0-84 16,-8-7 68-16,-3 0-60 16,-2 0 76-16,-11-7-72 15,3 2 60-15,-8-5-64 0,3-1 40 0,-1-1-52 16,6 0-4-1,3 5-20-15,2 0-20 0,3 0 0 16,2 7-16-16,3 0 12 16,6 2-312-16,7 5 172 15,3 0-316-15,0 7 264 16,5 5-272 0</inkml:trace>
  <inkml:trace contextRef="#ctx0" brushRef="#br0" timeOffset="76939.06">3739 8637 1040 0,'13'14'384'0,"-8"-9"-300"0,3-3-20 0,-8 5 244 0,0-7-180 16,0 0 160-16,-8 0-168 16,-8 0 96-16,-2-7-124 15,-9 0 24-15,-2-3-72 0,-3-6 12 16,-5 2-36-16,0-7-28 15,-2 2 4-15,-1-2-344 16,8-5 192-16,0 5-888 16</inkml:trace>
  <inkml:trace contextRef="#ctx0" brushRef="#br0" timeOffset="79443.92">2236 7691 932 0,'8'-4'348'0,"-8"1"-272"0,0-1-20 0,0 4 92 16,0 0-92-16,0 0 104 16,0 0-96-16,0 0 40 15,0 7-60-15,-6 0 36 0,4 4-44 16,-9 4-28-16,-5 3-8 16,-2 4-20-16,-1 3 12 15,-7 4 12-15,2 11 0 0,3 0 24 16,2 2-16-16,1-4 40 15,5 2-28-15,7-8 20 16,1-3-24-16,5-1 28 16,8-5-32-16,8-6 20 15,2 2-20-15,1-5 28 16,7-2-28-16,3-5 84 16,6-7-56-16,-6 2 56 15,5-4-56-15,-7-5 60 16,2-15-64-16,0-1 52 15,-3-5-52-15,-2 2 8 16,3-7-32-16,-9 5 20 0,-2 2-24 16,-5 0 4-16,-3 9-8 15,-6 3-32-15,1 3 12 16,-3 6-4-16,-5 10 8 16,-3 2-20-1,0 7 16-15,-8 5-4 0,3 9 8 16,-1-2 8-16,1 2 0 15,5 5 8-15,-2 0-4 16,10-7-12-16,5 7 4 16,8-5-92-16,14 5 48 15,10 7-348-15,10-5 220 16</inkml:trace>
  <inkml:trace contextRef="#ctx0" brushRef="#br0" timeOffset="90049.5">2749 9260 1236 0,'-8'-16'456'0,"8"11"-352"0,0-7-32 0,0 12-28 16,3-2-40-16,-3-3 40 15,5 5-20-15,-2 7 92 16,2-2-64-16,-5 14-24 0,0 9-16 16,0 5-32-16,-5 7 12 15,-3 9-4-15,-3 10 4 16,-5 2 32-16,-2 5-12 15,-3-12 76-15,-3-7-52 16,3-7 40-16,-6-2-44 16,9-10 52-16,-1-7-48 0,9-7 100 15,2-7-80-15,2-7 56 16,12 0-68-16,2-9 40 16,2-5-48-16,9-3 16 15,2-4-32-15,3-5 28 16,2 5-32-16,-7 0 4 15,2 2-12-15,-3 5-24 16,-2 2 8-16,0 5-4 16,3 7 4-16,-4 0-12 15,-4 12 12-15,-3 0-4 16,3 9 4-16,-17 0 0 16,4 7 0-16,-1-2 8 15,-5 7 0-15,0-5 16 16,5 5-8-16,-2-7-28 15,2 2 8-15,6-9-240 16,2-5 136-16,1-2-452 0,7-10 316 16,-2-2-800-1</inkml:trace>
  <inkml:trace contextRef="#ctx0" brushRef="#br0" timeOffset="90590.11">3146 9968 1560 0,'0'2'576'0,"0"-2"-448"0,0 0-36 0,-5-2 64 0,-1-3-104 16,-7 5 24-16,0 0-44 16,-6 7 56-16,-7 5-48 15,-1 2 44-15,1 5-48 0,-3 7 0 16,2 2-24-16,1 0-8 15,2-2 0-15,11 0-16 16,5 2 8-16,0-2-40 16,16-5 24-16,0 5-12 15,10-12 20-15,9 0 16 16,5-2 0-16,2-7 68 16,3-10-40-16,-3-2 76 15,4-5-60-15,-4-2 44 16,0-7-52-16,-5-5 8 15,-2-2-32-15,-9-3 0 0,-2 8-8 16,-10-3-8-16,-6 0 4 16,-6 0-40-1,-2 10 20-15,-10-1-72 0,2 10 48 16,-3 7-8-16,1 5 28 16,2 2-12-16,3 7 16 15,5 0-8-15,0 0 12 16,3 5 16-16,10 0 0 15,3 0 24-15,2 2-16 16,9-7 12-16,5 5-12 16,-3-10 12-16,3 3-16 15,0-7-12-15,-3-5 0 16,-3 0-296-16,1-5 164 16,-11 5-748-16,-3-5 492 0</inkml:trace>
  <inkml:trace contextRef="#ctx0" brushRef="#br0" timeOffset="90986.54">3963 9942 1380 0,'-5'-21'512'0,"5"9"-396"0,-8-2-36 15,3 7 56-15,-3 2-92 0,0-2 140 16,-8 5-104-16,-2 4 44 16,-3 5-76-16,-11 5-8 15,5 7-24-15,-12 9-12 16,4 5 0-16,-7 9 28 15,2 10-16-15,6-5 48 16,5 0-36-16,0 7-4 16,7 0-16-16,4-2-60 0,7-12 28 15,1-7-128-15,10-5 80 16,8-2-248-16,0-12 180 16,2-7-436-16,9-7 320 15,7-14-512-15</inkml:trace>
  <inkml:trace contextRef="#ctx0" brushRef="#br0" timeOffset="91450.4">3884 10137 1536 0,'27'-7'572'0,"-17"0"-448"0,9 7-32 16,-11 0-4-16,2 5-68 15,6-3 52-15,3 5-40 16,-4 5 108-16,-1 7-80 15,-4-3-16-15,-2 10-28 0,-3 7-16 16,-10 7 4-16,-5-5 4 0,-9 5-4 16,1-2 16-16,-6-10-12 15,-3 0 4 1,3-9-4-16,-2 0-24 0,2-12 8 16,6 0-4-1,7-7 4-15,11 0 24 0,3-7-8 16,13 0 68-16,5-5-44 15,5 3 24-15,6-3-36 16,5 0 16-16,3 3-20 16,-1 2 28-16,1 0-28 15,-3 2 56-15,-2 0-40 16,-6 10-24-16,-8 2-8 0,-3 0 0 16,-7 7 0-16,-8 10-28 15,-6-1 16-15,-8 3-12 16,3 7 12-16,-7 2-20 15,4 5 20-15,0 0-136 16,3 0 80-16,3-7-252 16,5-2 180-16,5-15-472 15,6-4 340-15,8-17-620 16</inkml:trace>
  <inkml:trace contextRef="#ctx0" brushRef="#br0" timeOffset="91733.7">4818 10210 1632 0,'29'7'604'0,"-21"0"-472"0,3 5-32 0,-3-5 12 16,-6 7-80-16,1 12 40 15,-6 7-40-15,1 9 68 16,-4 10-52-16,-2 14 52 0,-5 9-56 15,-3 10 24-15,-2 2-40 16,-3-5-28-16,-3-7 0 16,-5-9 24-16,-6-7-12 15,-2-12-108-15,0-14 48 16,-8-16-260-16,6-13 168 16,-4-16-552-16,9-9 388 15,-1-12-588 1</inkml:trace>
  <inkml:trace contextRef="#ctx0" brushRef="#br0" timeOffset="92226.37">5503 11139 1664 0,'3'3'616'0,"-6"-6"-480"0,-2-2-40 0,2-2-16 16,-12 0-64-16,-1-7 32 16,-3 2-32-16,-2-2-112 15,2 5 52-15,1-3-320 0,-1 0 204 16,1 5-320-16,2 0 276 16,5 7-96-16,-2 7 176 0,5 0 44 15,3 5 52 1,5 2 172-16,-5 7-80 0,5-2 284 15,0 2-192-15,0 3 236 16,0-8-224 0,-3 8 116-16,0-8-164 0,-2-1 24 15,2-4-84-15,-7-4-48 16,2-9-8-16,0-10-244 16,-5 0 132-16,-6-9-448 15,1 0 308-15</inkml:trace>
  <inkml:trace contextRef="#ctx0" brushRef="#br0" timeOffset="92856.07">6369 11092 1248 0,'10'-19'460'0,"-10"17"-356"0,-5-7-32 16,2 6 184-16,1-2-156 15,-6-2 100-15,-3 0-116 16,-8 0 24-16,-7-2-64 16,-8-3 4-1,-1 7-32-15,-20-4-16 0,-1-3-4 16,-5 5 20-16,3 0-8 15,5 2-12-15,6 5 0 16,7 5-120-16,11 2 68 0,10 12-40 16,11 7 56-16,14 9-4 15,15 12 28-15,0 0 0 16,5 5 8-16,3-10 16 16,-2 5-4-16,-3-14-4 15,-6 0 4-15,-7-5 28 0,-6-2-16 16,-8 0 64-16,-7-5-44 15,-3-7 12-15,-9-2-32 16,-7-5 44-16,-5-7-32 16,-3-4-4-16,3-11-16 15,2 6-60-15,5-10 28 16,4 0-236-16,9-2 144 16,4 0-680-16,10-9 440 15,16-10-300 1</inkml:trace>
  <inkml:trace contextRef="#ctx0" brushRef="#br0" timeOffset="93037.58">6387 11200 1652 0,'0'5'612'0,"0"-10"-476"0,-8 3-40 15,3-3-268-15,0 1 72 16,-1 4-268-16,1 4 208 16,0 1-444-16</inkml:trace>
  <inkml:trace contextRef="#ctx0" brushRef="#br0" timeOffset="93263.95">6149 11356 1640 0,'-8'7'608'0,"11"2"-472"0,-1 0-40 0,1-4 100 16,-3 5-128-16,0-3 0 15,0 9-44-15,0 0 12 16,3 3-24-16,-3 0-20 0,2-2 0 16,-2 1-156-16,0-3 92 15,0-8-340-15,3 4 228 16,2-4-416-16,3 0 336 15,-3-7-408-15</inkml:trace>
  <inkml:trace contextRef="#ctx0" brushRef="#br0" timeOffset="93774.43">6342 11602 1412 0,'0'15'524'0,"0"-15"-408"0,-8 0-32 15,5 0-20-15,-2-3-52 16,3 3-4-16,-6 0-4 16,5 3 64-16,6 1-36 15,5 3 68-15,-1 0-60 0,7-2-8 16,4 5-20-16,3-3 60 16,9 4-40-16,-4-4 104 15,8-2-80-15,1-3 12 16,-1-4-44-16,3-7 48 0,-5 2-40 15,-3-3 28-15,-2-2-32 16,-9-6 36-16,-2 4-36 16,-6-8 4-16,-4 4-20 15,-6-4-24-15,-8 1 4 16,-5 0-40-16,-6 2 28 16,-7 0-12-16,-3 5 20 15,-1 7-44-15,-4 0 28 16,5 2-4-16,2 5 20 15,4 0-8-15,4 8 8 16,3-4-28-16,6 8 24 0,-1-5-40 16,6 2 36-16,2-1-72 15,3 3 52-15,3-4-8 16,-1 0 28-16,4 0 32 16,-4-2-8-16,4-2-104 15,-1 1 52-15,3-1-340 16,-8-3 212-16,0 0-448 15,0-3 352-15,-8-1-312 16</inkml:trace>
  <inkml:trace contextRef="#ctx0" brushRef="#br0" timeOffset="94584.16">6649 11577 1412 0,'21'-22'524'16,"-16"15"-408"-16,3-11-32 0,-5 8 140 0,-3-9-140 15,-3 1 72-15,-7-4-92 16,-6-4 28-16,-8 5-56 16,-8-5 0-16,-7 5-24 0,-4 0 0 15,6 2-4-15,-2 5-16 16,-4 7 4-16,-2 2-16 15,0 12 12-15,0 1 4 16,8 8 4-16,8 0-28 16,5 3 16-16,11 7-40 15,8 0 32-15,5 2 32 16,8 0-4-16,5-2 16 16,6 3-12-16,7-6 20 15,3-2-20-15,3-7 24 16,2 0-24-16,3-6 32 15,3-1-28-15,0-10 56 0,2-1-40 16,0-6 20-16,1-2-32 16,-1-6 16-16,-8 3-20 15,-2-3 52-15,-8 4-36 16,-6-1-8-16,-7 1-12 16,-6 3-56-16,-5 1 28 15,-8 3 4-15,-5 7 8 16,-5 7-16-16,-6 7 12 15,-3 7 4-15,-2 12 4 16,0 7-12-16,-3 7 8 0,3 0 12 16,0 7-4-16,-3 15-4 15,1 8 4-15,-6-9-16 16,-3 5 8-16,-5 3-16 16,0-3 12-16,0-12 4 15,0-10 4-15,5-8 0 16,6-17 0-16,2-15 8 15,3-15-4-15,0-20-4 16,5-9 4-16,6-11-40 16,4-3 20-16,9-8-128 15,5 1 84-15,8-4-348 16,5 3 228-16,11 4-536 16,13 8 404-16</inkml:trace>
  <inkml:trace contextRef="#ctx0" brushRef="#br0" timeOffset="95020.3">6839 11595 1684 0,'3'7'624'0,"-6"-2"-488"0,1-2-36 0,-1 4 0 16,1-3-76-16,-6 8 0 15,-3-3-16-15,0 13 80 16,4-4-44-16,-4 4 56 0,3 1-56 0,-3-6-20 16,3 1-16-16,1 1-8 15,-1-9 0-15,0 1 44 16,2-4-24-16,6-2 44 16,0-10-36-16,0 3 28 15,8-10-28-15,3 5 16 16,7-4-24-16,4-8 44 15,4 9-36-15,3-1 20 16,3 1-28-16,2 3 0 16,1 2-12-16,-4 5-16 15,-1 7 4-15,-7 0-16 16,-1 8 12-16,-7-1-32 16,-4 12 24-16,-6-3-116 15,-5 5 72-15,-5 1-264 16,-3-4 180-16,-5 1-420 0,-3-5 320 15,3-2-752 1</inkml:trace>
  <inkml:trace contextRef="#ctx0" brushRef="#br0" timeOffset="95457.98">7959 11534 1300 0,'8'-11'480'16,"0"1"-372"-16,-6-2-32 0,1 5 136 0,-1 0-132 15,-2 0 36-15,0 2-68 16,-2 3 60-16,-6 4-60 16,-5 3 52-1,-1 5-56-15,-15 15 32 0,-13 6-44 16,-6 4 24-16,-5 1-28 16,3 4 16-16,-5 0-24 15,-9 11 16-15,-5 10-20 0,8-2-16 16,9-2-4-16,4-1 4 0,11-6 0 15,8 4-100 1,5-3 56-16,8-1-164 0,13 1 112 16,9-11-296-16,7 0 220 15,6-11-396-15,4-8 320 16,6-9-436 0</inkml:trace>
  <inkml:trace contextRef="#ctx0" brushRef="#br0" timeOffset="95969.67">7914 11856 1308 0,'5'-7'484'0,"-5"7"-376"0,-3 0-28 16,3 0 60-16,-2 5-92 15,-4-3 76-15,-2 10-68 16,1 2 56-16,-4 8-60 16,-2 6 32-16,-3 5-48 0,-3 0 0 15,1 0-24-15,5-5-8 16,2 2 0-16,0-4 40 16,6-2-24-16,5-5-36 15,3 2 8-15,5-7 52 16,5 2-20-16,5-9 60 15,4-4-48-15,4-3 36 16,3-7-40-16,3-8 44 0,2 1-44 16,3-4 20-16,-2-8-32 15,-6 5-8-15,0 2-8 16,-8 5 12-16,-5-1-8 16,-5 8-40-16,-9 0 20 15,-2 7-16-15,-8 0 16 16,0 7 0-16,-8 5 4 15,3 2 0-15,-3 0 0 16,1 8 32-16,1 3-12 16,1 4-4-16,2 4-4 15,6-3-84-15,3-2 44 0,-1 8-224 16,13-10 144-16,6-1-448 16,13-3 312-16</inkml:trace>
  <inkml:trace contextRef="#ctx0" brushRef="#br0" timeOffset="96324.92">8758 11951 1144 0,'10'-15'420'0,"-7"8"-324"0,0-7-28 16,-1 10 76-16,4-3-92 0,-1-1 216 15,3 8-148-15,-3 5 148 16,6 5-156-16,-3 8 48 0,2 11-92 16,-2 1-12-16,-3 5-36 15,-5 12-4-15,-5 19-8 16,-8 14-8-16,-14 10 4 15,-15 4 4-15,-19 19-4 16,-10 0-20-16,-6-12 8 16,-5 0-120-16,-16-9 72 15,-5-17-384-15,0-16 244 16,-14-19-732 0</inkml:trace>
  <inkml:trace contextRef="#ctx0" brushRef="#br0" timeOffset="116610.56">7866 12934 1256 0,'-8'-12'464'0,"3"12"-360"0,-14-10-28 0,6-1 20 16,-11-3-68-16,-2-8 60 16,-9-8-52-16,-2 2-24 15,0-8-12-15,0 3-8 0,-2 0 0 16,4 8 16-16,3-1-4 16,3 12-212-16,6 0 112 15,4 6-316-15,6 8 236 16</inkml:trace>
  <inkml:trace contextRef="#ctx0" brushRef="#br0" timeOffset="116817.04">7660 13025 976 0,'24'24'360'0,"-19"-17"-280"0,-5 5-20 16,2-5 292-16,-2-3-204 15,-2-1 152-15,-6-6-176 16,-3-1 40-16,-2-10-96 15,-5 2 12-15,-9-9-44 0,-7-5-12 16,-6-2-16-16,-5-5-84 16,0-3 40-16,0 3-568 15,3-4 332-15,18 2-748 16</inkml:trace>
  <inkml:trace contextRef="#ctx0" brushRef="#br0" timeOffset="118830.78">9419 12277 560 0,'13'0'208'0,"-7"0"-164"0</inkml:trace>
  <inkml:trace contextRef="#ctx0" brushRef="#br0" timeOffset="120092.04">10298 12506 1204 0,'29'-12'448'0,"-19"12"-348"0,1-7-32 0,-3 0 36 16,0-3-72-16,0-6 48 15,-3 2-44-15,-2 0 16 16,-3-5-32-16,-3 5 8 0,-5 0-16 16,-5-1-24-16,-6 4 4 15,-7-3 12-15,-9 7 0 16,-2-1-20-16,-5 8 8 15,0 0-12-15,2 8 8 16,0 6 24-16,3 4-4 16,0 8 4-16,3 3-4 15,5 3-8-15,2 4 4 16,6 4 40-16,3 7-24 16,4 9 16-16,4 1-20 15,-1-6 0-15,1-8-8 0,2 1-16 16,-6-8 4-16,-1-10 12 15,-7-5-4-15,-4-7-4 16,0-2 4-16,-6-5 4 16,0-7-4-16,-5-3 24 15,0-1-16-15,0-3 4 16,0 2-8-16,5 3-8 16,3 2 4-16,5 2 4 15,6 10-4-15,2 2 8 16,5 7-8-16,6 12 32 15,0 7-20-15,2 0 12 16,0 4-16-16,-5-4-32 16,-2-4 8-16,-9 1 4 15,-2-6 8-15,-5-5 0 16,-6 4 0-16,-8-6 16 0,-7-1-8 16,-4 1 24-16,-2 2-20 15,3 0 48-15,5 0-32 16,5-5 4-16,9 7-20 15,4-2 44-15,11 2-28 16,3 10 4-16,13-3-20 16,11-2 20-16,15 7-20 15,14-3-152-15,10-1 72 16,3 4-360-16,0-12 240 16,8-9-684-1</inkml:trace>
  <inkml:trace contextRef="#ctx0" brushRef="#br0" timeOffset="120991.89">11208 12190 572 0,'-8'7'208'0,"8"-2"-160"0,-3-2-12 0,1-3-32 16,-1 0-8-16,0 0-40 15,1 0 24-15,-1 4 8 16,3-4 8-16,-3 3 124 16,3-3-64-16,-2 7 164 15,2-3-124-15,0-1 208 16,-3 1-172-16,0 3 116 0,1 5-144 0,-4-2 56 15,1 8-92-15,-5 4 8 16,-6-1-44-16,-5 9-12 16,-6-1-12-1,-2 8 12-15,-3-2-12 0,0-2 4 16,1 3-4-16,2-3-16 16,2 0 4-16,6-5-76 15,2-9 44-15,6-1-400 16,3-11 240-16</inkml:trace>
  <inkml:trace contextRef="#ctx0" brushRef="#br0" timeOffset="121291.9">10816 12249 1600 0,'3'7'592'0,"-1"0"-460"0,-2 0-36 0,0-7-72 15,3 7-32-15,2 5-56 16,6 2 32-16,8 7 0 16,10 8 16-16,5 4 100 0,3 4-44 15,3-1-36-15,-1-4-4 16,-2 4-100-16,-2-6 52 15,-3-1-284-15,-6-4 184 16,3-3-360-16,0-4 288 0,-2-3-388 16</inkml:trace>
  <inkml:trace contextRef="#ctx0" brushRef="#br0" timeOffset="121501.39">11443 12637 1092 0,'8'-4'404'0,"-3"8"-316"0,1-4-24 16,-6 0 152-16,0 0-132 16,0 0 124-16,0 3-120 15,0 4 104-15,-3 7-108 16,-2-2 44 0,0 2-72-16,-9 7-8 0,-2 5-28 0,-2 7-20 15,-6-7-4-15,0 9-156 16,-2-5 88-16,-3-1-552 0,-3 4 344 15</inkml:trace>
  <inkml:trace contextRef="#ctx0" brushRef="#br0" timeOffset="122763.39">10372 12847 1016 0,'2'0'376'16,"4"7"-292"-16,-4-7-20 0,-2 0 8 0,3 0-52 16,-3 0 44-16,-3-3-36 15,-2 3 64-15,0 3-52 16,-3-3 20-16,-5 0-40 0,-6 7-16 15,-7 4-8-15,-1-1-4 16,-5 6 0-16,3 1 16 16,3 2-4-16,2 6-4 15,5 1 4-15,6-2 20 16,5 9-12-16,6-3 12 16,4-1-12-16,11 4 56 15,6-8-40-15,7-1 140 16,6-5-96-16,3-5 128 15,4-7-116-15,1-7 64 16,-3-7-84-16,3 0 52 16,-6-7-64-16,-2-5 4 0,0-2-32 15,-9-8-12-15,-4-3-8 16,-6 3-32-16,-5-1 16 16,-11 4-100-16,-7-2 60 15,-3 2-284-15,-9 5 188 16,-4 2-476-16,-6 2 352 15,-5 6-596 1</inkml:trace>
  <inkml:trace contextRef="#ctx0" brushRef="#br0" timeOffset="123410.24">9417 13397 1236 0,'2'0'456'0,"1"0"-352"0,-1 0-32 15,-2 0-28-15,6 5-40 16,-1 2 104-16,0 0-60 16,3 0 112-16,0 7-88 15,3-2 16-15,2 2-52 0,3 7-40 0,0-2 0 16,0 2-104-1,0-2 56-15,-3-5-292 16,0 5 188-16,0-5-564 16</inkml:trace>
  <inkml:trace contextRef="#ctx0" brushRef="#br0" timeOffset="123667.19">9962 13517 1744 0,'8'5'648'0,"-3"-3"-504"0,-5 3-40 0,0-5-76 0,-3 2-36 15,-2 5 4-15,-6 5 4 16,-2 2 0-16,-5 5 0 15,-6 9-12-15,-8 5 8 0,-2 0-76 16,-6 2 44-16,-2 5-504 16,-3 5 296-16</inkml:trace>
  <inkml:trace contextRef="#ctx0" brushRef="#br0" timeOffset="127046.55">12383 12473 1100 0,'5'7'408'0,"-8"-3"-316"0,1 3-28 0,-4 1-32 0,-2-1-32 16,-5 7-20-16,0-3 12 15,-3 8 12-15,0-2 0 16,0 9-4-16,0-1 4 0,3 4 92 16,3 1-52-16,4-2 8 15,4 5-32-15,2-4 32 16,5-3-28-16,3 2 48 15,2-7-40-15,4-2 64 16,4-5-56-16,1-2 96 16,2-1-76-16,5-11 68 15,6-7-72-15,2-2 56 16,6-5-60-16,0 4 4 16,-1-8-32-16,-1 6-12 15,-7-2-8-15,-4 0 12 0,-6-1-8 16,-5 4-20-16,-3 4 4 15,-8 4-4-15,-5-1 4 16,-5 8-12-16,-8 3 12 16,-3 3 4-16,0 2 4 15,-2 6-20-15,-1-1 12 16,0 9 12-16,4 0 0 16,-1 2-4-16,5-2 4 15,3 9-84-15,6 5 44 0,7 5-196 16,3-5 128-16,5-5-296 15,3-5 224-15,2-6-296 16,4-8 268-16,-1-6-408 16</inkml:trace>
  <inkml:trace contextRef="#ctx0" brushRef="#br0" timeOffset="127523.34">13055 12967 1392 0,'21'-12'516'0,"-16"12"-400"0,0-7-36 16,-5 7-8-16,0-7-56 0,-2 0 12 15,-1 2-16-15,0 3 12 16,1-3-16-16,-1 5 60 0,-2 5-40 15,2 2 16-15,0 0-28 16,1 11 8-16,2 8-12 16,2 5-16-16,1 14 0 15,2-3-4 1,-2 3 0-16,2 2 0 0,1-7 0 16,-4-5 8-16,1-2 0 15,0-3 8-15,-3-6-4 16,0-5 16-16,-6-5-12 15,-2-2 24-15,-5-5-20 16,-8-7-12-16,-5-5-4 0,-12 3 4 16,1-3 0-16,3-2-12 15,0 0 8-15,-3 4 12 16,0-1-4-16,2 4-4 16,6 4 4-16,5-1-180 15,3-3 96-15,8 7-268 16,8-2 196-16,5-3-388 15,7 5 304-15,12 5-320 16</inkml:trace>
  <inkml:trace contextRef="#ctx0" brushRef="#br0" timeOffset="127958.15">13324 13463 1476 0,'11'-3'544'0,"-3"6"-420"0,-3-3-36 0,-5 0 48 16,-2-3-92-16,-1-1-20 16,-5-1-12-16,-3 3-12 15,3 2 0-15,-2 7-20 0,-1 0 12 16,-2 7 12-16,3 5 0 0,-1 2 8 15,0 5-8-15,3 0 8 16,3-5-8-16,2 7 24 16,6-4-16-1,2-3 56-15,6 5-36 0,2-10 64 16,3 0-56-16,3-6 52 16,7-3-52-16,6 0 76 15,5-9-64-15,3-3 28 16,-3-2-48-16,-3-3-20 15,-5-6-4-15,-5 0-8 16,-6-8 0-16,-4 3-20 16,-9-7 12-16,-5-10-136 15,-8 3 76-15,-11-1-328 16,-10 4 216-16,-10 1-684 16,-14 10 484-16</inkml:trace>
  <inkml:trace contextRef="#ctx0" brushRef="#br0" timeOffset="130406.52">11478 13183 1120 0,'16'-2'416'0,"-11"2"-324"0,3-5-24 0,-8 5-28 16,5 0-36-16,-5 0 32 16,3 7-20-16,-3-2 56 15,0 6-40-15,-6 3-8 0,-4 3-12 16,-3 6-20-16,-9 1 4 16,-1 2 4-16,-1 7 0 15,0-7 8-15,3 2-4 0,0 2-4 16,5-6 4-16,3-1 4 15,5-6-4-15,2 2 16 16,4 0-12-16,2-5 104 16,5 0-64-16,3-7 120 15,5 0-92-15,6-2 40 16,2-5-68-16,5-7 20 16,3-5-40-16,3-2 52 15,0-5-44-15,0 2 0 16,-3-6-20-16,-3 6-20 15,-5-1 0-15,1 4 12 16,-9 2-4-16,0 0-12 16,-8 5 4-16,1 5-16 0,-6-3 12 15,-6 10-4 1,4-3 4 0,-9 10-28-16,-2 2 20 0,0 5-4 15,-1 2 12-15,1 5-64 16,0 2 40-16,2 2-136 0,3-1 92 15,3 4-192-15,2-5 148 16,6 0-256-16,5-2 208 16</inkml:trace>
  <inkml:trace contextRef="#ctx0" brushRef="#br0" timeOffset="130693">11957 13771 1248 0,'7'5'460'0,"-7"-3"-356"0,-2 3-32 16,-1-5-20-16,-2-5-44 15,-3 3-12-15,0-3 0 16,0-2 4-16,0 0 0 15,0 0 8-15,0 2-4 0,-2-2-36 16,-6 0 16-16,0-3-180 16,-3-1 108-16,-2-1-164 0,0 3 144 15,0-3-500 1</inkml:trace>
  <inkml:trace contextRef="#ctx0" brushRef="#br0" timeOffset="130886.09">11740 13851 1404 0,'0'0'516'0,"-3"-3"-400"0,-5-8-32 0,5 6-20 16,-5-9-52-16,0 5-48 15,-2-8 20-15,-1 1-208 0,3-8 124 16,-2 10-364-16,4-3 260 0,1 6-452 15</inkml:trace>
  <inkml:trace contextRef="#ctx0" brushRef="#br0" timeOffset="131327.67">12282 13832 1328 0,'34'-2'492'0,"-26"2"-380"0,3-5-32 0,-6-2-20 15,0 5-48-15,1-3 32 16,-4 3-28-16,-2-3-24 16,-2 5 4-16,-4 5-8 0,-4-3 4 15,-3 12 24-15,-6-2-8 16,1 2-20-16,-1 5 4 15,1 2 32-15,2 0-16 16,2-2 8-16,4 2-8 16,5-2 48-16,5 0-32 15,2-5 120-15,6-5-76 16,5 8 108-16,3-15-100 16,3 3 48-16,5-10-68 15,-1-2 28-15,1-5-48 16,0-2 0-16,-5-7-24 0,-4-5-68 15,-4 0 28 1,-6-2-224-16,-5 2 136 0,-8-2-372 16,-10-5 276-16,-11-2-492 15,-11-3 396-15,0-9-220 16</inkml:trace>
  <inkml:trace contextRef="#ctx0" brushRef="#br0" timeOffset="133226.1">10398 13475 860 0,'3'-5'320'0,"2"5"-248"0,-2 0-20 0,-3 0 68 0,0 0-76 16,2 7 52-16,-2-2-56 16,-2 2-4-16,-1 4-20 15,-2 4 24-15,-3 1-24 0,-5 8 32 16,-6-3-32-16,-2 0-24 15,0 5 4-15,-3 0 28 16,3-5-16-16,2 0 16 16,3-2-12-16,3 0 28 15,3-5-24-15,7-5 76 16,3 3-56-16,8-5 68 16,5 0-64-16,6 0 108 0,4-7-88 15,4 0 100-15,5-7-96 16,-1 0 52-1,4 0-72-15,-3-7-4 16,-1 2-24-16,-2 3-4 0,-2-3-4 16,-6 5-16-16,-5-5 4 15,-3 5-4-15,-2 5 0 16,-6-3 8-16,-5 5 0 16,-3 5-12-16,-2-3 8 15,-6 3-4-15,1 2 0 16,-3 0-28-16,-3 0 20 0,-3 7 4 15,3 5 12-15,3-5 8 32,5 7-4-32,-2 3 16 0,4 4-12 15,4-2-48-15,2-5 24 16,5 5-140-16,0-10 88 16,9 1-356-16,1-8 236 0,4-2-800 15</inkml:trace>
  <inkml:trace contextRef="#ctx0" brushRef="#br0" timeOffset="133722.51">11078 13886 1164 0,'-3'-2'428'0,"3"-3"-332"0,-2 5-24 0,-3-2 4 16,-3-3-56-16,-3 3-8 15,0-3-8-15,-4 5-4 16,1 0 0-16,-4 0 0 0,-1 0 0 16,-5 5 16-16,-2-5-8 15,0 0-12-15,-1-5 0 16,1 5 12-16,2-2-4 15,-3-3 32-15,4 5-20 16,1 0 4-16,4 0-12 16,2 0 28-16,5 0-20 15,3 5 76-15,3-3-56 0,3 5 68 16,2 5-64-16,5 2 28 16,3 0-40-16,0 5-8 15,0 0-12-15,2-3-8 16,-2 3 4-16,0 2-16 15,-3-2 8-15,1 0 4 16,-1-5 0-16,-2 5-12 16,-1-5 8-16,-2-5-136 15,3 3 72-15,-3-5-320 16,3 0 216-16,-1-2-496 16,-2-5 376-1,0 0-112-15</inkml:trace>
  <inkml:trace contextRef="#ctx0" brushRef="#br0" timeOffset="134218.18">11113 14039 1120 0,'7'0'416'0,"-4"5"-324"0,-6-3-24 0,3-2-28 0,0 0-36 16,0 0 24-16,0 0-16 15,-2 7 84-15,-3-2-52 16,-1 2 68-16,-2 0-64 0,-2 0 20 16,-1 0-40-16,-2 0 16 15,-3-2-24-15,0 2-8 16,0 0-8-16,0 0-4 15,3 0 0-15,0 5 8 16,2-5-4-16,3 0 16 16,6 5-12-16,2-3 16 15,5 3-16-15,3 0 68 16,5-3-44-16,6-2 48 16,2 0-44-16,-3-2 76 31,6 2-60-31,3-7 44 0,-3-7-56 15,-3 2 16-15,-3-4-36 0,-2-3-8 16,-3-2-8-16,-2 0-16 16,-3-10 8-16,-6 3-120 0,-7-7 68 15,-5-5-296-15,-12 0 196 16,-9-7-844 0,-1 5 556-16,8 2-52 15</inkml:trace>
  <inkml:trace contextRef="#ctx0" brushRef="#br0" timeOffset="150491.41">13729 5525 932 0,'16'-7'348'0,"-8"7"-272"0,3 5-20 16,-3-3 76-16,0 3-84 16,-1-3 0-16,-1 10-32 15,-1 0-20-15,0 4 0 16,1 10 28-16,-4 7-12 0,4 0 48 15,-1 2-32-15,3-2 12 16,5 0-24-16,3 2 28 16,5 5-28-16,3-2 92 15,0-3-60-15,-1-2 92 16,1-12-80-16,0-6 112 0,-3-6-96 16,0-14 104-16,3-7-104 15,-3-9 48-15,1 0-68 16,-4-5-16-16,-2 0-24 15,0 3 8-15,-6-1-16 16,-2 8-20-16,-2-1 4 16,-6 10-12-16,-6 5 8 15,-4 2 0-15,-6 9 4 16,-3 8-12-16,-4 11 12 16,-7 12-4-16,-7 10 4 15,-8 1 0-15,-5 3 0 16,0-2 16-16,0 2-4 15,5 7-4-15,-3 5 4 0,-5-5 4 16,-5-7-4-16,0-7-12 16,2-14 4-16,6-11 48 15,5-11-24-15,8-4 8 16,5-18-16-16,6-4 12 16,7-17-16-16,9-4-204 15,4-8 104-15,6 1-492 16,8 3 328-16</inkml:trace>
  <inkml:trace contextRef="#ctx0" brushRef="#br0" timeOffset="153709.51">15711 7023 384 0,'8'-11'140'0,"-3"8"-108"0,3-4-8 15,-3 3-24-15,1-4-4 16,2 1 196-16,0-4-104 0,-3 8 220 16,-2-1-176-1,-3 1 64-15,0 6-120 16,-6 4 20-16,-2 0-56 0,0 9 4 0,0 1-28 16,0 1-8-16,3 11-4 15,3 1 12-15,2 6-8 16,5 1 32-16,3-2-24 15,5 1 100-15,8-3-64 16,3-7 160-16,2-5-116 16,6-2 120-16,3-8-124 15,2-4 80-15,-3-4-104 16,0-6 4-16,-2-1-48 0,0-3-12 16,-3-5-8-16,-3 2-4 15,-4-1 0-15,-4-3-12 16,-2 6 8-16,-3-3 4 15,-5 4 0-15,-2 0-12 16,-9 7 8-16,-2 7-32 16,-6 11 20-16,-5 8 4 15,-5 3 12-15,-6 3-36 16,-7 23 20-16,-8 10 4 16,-9 4 12-16,4-1-12 15,-3 9 8-15,-1 3-4 16,4-4 0-16,-1-18-20 31,6-8 16-31,-9-13-4 0,1-20 8 16,0-19-12-16,-3-20 12 0,0-18-100 15,5-11 56-15,1-15-444 0,-1-16 276 16,1 2-812 0</inkml:trace>
  <inkml:trace contextRef="#ctx0" brushRef="#br0" timeOffset="157429.17">17052 7491 912 0,'16'7'340'0,"-8"-4"-264"0,3 6-24 16,-6-6 0-16,3 4-40 0,0 0 12 15,-3 0-12-15,1-3 0 16,-6-4-4-16,0 0 108 0,-8 0-64 16,-6-4 76-16,-7-3-72 15,-3-3 24-15,-7-1-48 16,-4-1 24-16,-2-2-28 16,0 0-8-16,-3 7-12 15,-2-1 12-15,0 4-12 16,2 1 4-16,6 6-4 15,5 1-8-15,2 6 4 16,9 6 72-16,-1 1-40 16,3 2 12-16,6 6-28 0,2 8 40 15,2 3-32-15,1-3 56 16,8 11-48-16,2-8 28 16,6 4-36-16,-1 0 8 15,1 7-20-15,2-7 8 16,-2 2-12-16,-1-4-8 15,-2-10 0-15,0-2-92 16,0-5 48-16,-3-2-268 16,1-12 172-16,-1 0-432 15,3-10 316-15</inkml:trace>
  <inkml:trace contextRef="#ctx0" brushRef="#br0" timeOffset="157938.94">17296 8082 1456 0,'13'-3'536'0,"-13"6"-416"0,3-3-32 0,-3 0 56 16,0 0-96-16,-6 0-36 16,-2 0-12-16,-5 4-56 0,-3-1 28 15,-2 2 8-15,-6-3 8 0,-2 10-8 16,-4-5 12-16,4 4 12 16,0-1 0-16,4 4 24 15,4 2-16-15,5 1-20 16,2 2 0-16,6-5 64 15,7 5-28-15,6 2 52 16,3 0-48-16,7 2 80 16,4-6-60-16,4-1 88 15,3-9-80-15,-2-7 76 16,4-7-76-16,-2-9 4 16,6-5-40-16,-1-7 40 15,-2-5-36-15,-6 0-40 16,-4-7 4-16,-6 0 0 15,-9-7 8-15,-7-5-64 0,-7 10 36 16,-9 2-244-16,0 7 152 16,-5 7-372-16,5 12 276 15,0 11-496-15,3 13 400 16</inkml:trace>
  <inkml:trace contextRef="#ctx0" brushRef="#br0" timeOffset="158930.62">18010 9051 976 0,'3'0'360'0,"-3"-5"-280"0,0 5-20 0,0 0 64 16,0 0-80-16,-3-2 24 16,-2-3-36-16,0-2 84 15,-3 0-64-15,0-5 100 0,0-2-88 16,0 0 104-16,-3-12-96 0,3 0 32 16,3-4-60-16,2-15 28 15,3-2-40 1,6 0-8-16,4-5-16 0,4 3 4 15,7-5-8-15,5-1 16 16,3-3-12-16,3 4-4 16,8 2 0-16,5 5-4 15,0 14 0-15,0 5 0 16,-3 6 0-16,-5 4-20 16,-5 11 12-16,-8-5-24 15,-6 10 20-15,-5 2-56 16,-5 2 36-16,-8 5-64 15,-8 0 56-15,-5 5-28 16,-11 2 44-16,-7 5-24 0,-9 2 28 16,-5 0-8-16,0 3 16 15,0-3 8-15,-3 0 4 16,1-2 0-16,2-1 0 16,2-1 8-16,6 2-4 15,6 2-4-15,4-2 4 16,11 0 20-16,6-3-12 15,7 3 40-15,8-5-28 16,8 5 40-16,9-5-36 16,7 5 56-16,5-5-48 15,1 0 20-15,2-2-36 16,0-5 0-16,0-5-12 16,-3 3 12-16,-5-5-12 15,-5 0-56-15,-3-5 24 0,-2 3-96 16,-3-3 68-16,-6-2-116 15,-2 5 92-15,-3-3-252 16,-2 5 184-16,-3-2-356 16,-3 4 280-16,3 3-344 15</inkml:trace>
  <inkml:trace contextRef="#ctx0" brushRef="#br0" timeOffset="160686.5">19460 8308 1120 0,'13'-15'416'0,"-7"11"-324"0,2-3-24 0,-3 7 112 15,-2-5-112-15,-3 5-44 16,0 0-20-16,-3 0-8 16,-2 0 4-16,-3 5-20 0,-3-3 12 15,-5 10-4-15,-5 0 4 16,-3 4 0-16,-5 10 0 16,-3 0 8-16,-7 2 0 15,-4 5-20-15,1-7 12 16,2 2 20-16,3-9-4 0,8 2 4 15,3-7-4-15,5-2 72 16,7 0-44-16,1-5 100 16,5-5-76-16,5-2 60 15,3-2-68-15,8-5-4 16,3 0-28-16,8-5 16 16,4 0-24-16,6 5 4 15,1-7-8-15,-1 7 12 16,0 0-12-16,-3 0-12 15,-2 7 0-15,-5 0 4 16,-4 0 0-16,-4 7-20 16,-3 4 12-16,-8 4-4 15,-3-1 4-15,-5 0-12 0,-2 5 12 16,-6-1-12-16,0 4 8 16,0-1 24-16,0 7-4 15,3-2 24-15,2 2-20 16,4-2-12-16,1 0-4 15,6 0-84-15,3-5 48 16,5-7-204-16,2 5 136 16,4-5-324-16,2 0 244 15,-1 5-608 1</inkml:trace>
  <inkml:trace contextRef="#ctx0" brushRef="#br0" timeOffset="161541.97">19971 8872 1172 0,'2'-7'436'0,"-2"7"-340"0,0 5-24 0,0-5-16 0,0 2-44 15,-2 3-12 1,2-3-4-16,-3 3 4 15,0 4 0-15,1 10-20 0,-1-5 12 16,3 5 20 0,3 7-4-16,2 9-20 0,0 12 4 15,1 0 12 1,2 0 0-16,0 12 24 0,2-12-16 16,-2-2 24-16,0-10-24 0,0-2-4 15,-3-12-4-15,-2-2 4 0,-6-5-4 16,-2-7 52-16,-6-7-32 15,-7-7 32-15,-9 0-28 16,-4-7-16-16,-9-5-8 16,-2-7-4-16,-3 3 0 15,-3-8 8-15,-5 3-4 16,-2-5 8-16,-4 0-8 16,6 7 8-16,6 0-8 15,4 10 8-15,6 2-8 16,8 2-4-16,6 7 4 15,4 3-148-15,6 4 80 16,7 3-228-16,6 7 164 0,11 2-736 16</inkml:trace>
  <inkml:trace contextRef="#ctx0" brushRef="#br0" timeOffset="162018.1">20304 9474 1372 0,'11'-7'508'0,"-9"14"-396"0,-4-7-32 16,-4 7-40-16,-2-2-40 0,-7 2 8 15,-4 7-4-15,-5 0-4 16,0 5 4-16,1 2-16 0,-1 0 8 16,3 5 4-16,2 0 0 15,6 2 8-15,2-2-4 16,6 7 60-16,2-5-36 16,6 5 60-16,5 0-52 15,0 0 20-15,5 2-36 16,6-2 36-16,4-2-32 15,7-8 84-15,7-6-60 16,8-10 76-16,2-12-72 0,1-9 8 16,-6-5-36-1,-5-14 40-15,-2 0-36 0,-6-2-16 16,-8-5-4-16,-8 0-64 16,-10-7 32-16,-6-12-228 15,-10 5 140-15,-11 0-444 16,-13 12 308-16,-8 4-756 15</inkml:trace>
  <inkml:trace contextRef="#ctx0" brushRef="#br0" timeOffset="167321.63">15092 8510 1456 0,'5'0'536'0,"-5"-7"-416"0,0 0-32 0,-3 2-60 16,-4 5-32-16,-9-7-24 15,-8 5 16-15,-5-3-4 16,-6 3 8-16,-2-3 0 0,-2 2 0 16,-6-1 0-16,-6-3 0 15,-2 2 16-15,-2 3-4 16,2-3 32-16,3 3-20 15,7-3 4-15,6 5-12 16,8 0-8-16,5 5 4 16,6-3 56-16,7 5-32 0,3-2 68 15,8 9-56-15,6 0 52 16,2 9-52-16,7 1-4 16,4 2-20-16,7 0-12 15,6 7 0-15,3 0-4 16,2 2 0-16,0 5 8 15,0-5-4-15,-3-2-20 16,-2 0 8-16,-8-7 12 16,-3-7 0-16,-3-5-4 15,-4-7 4-15,-1 0-32 16,-3-12 16-16,1-2-128 16,-3-7 80-16,-3-7-208 0,1-5 152 15,-1-7-128-15,0-2 136 16,-2 2 32-16,5-7 48 15,2 7 40-15,1-7-8 16,5 7 64-16,0-2-40 16,-1 9 76-16,1 0-56 15,3 12 52-15,-1 0-56 16,-2 7 60-16,-2 7-64 16,-4 7-16-16,-2 0-16 15,-5 14-20-15,-6 5 8 16,-5 2 4-16,0 12 0 15,-2 7-20-15,-4 12 12 16,-2-5 20-16,1 0-4 16,-4-2-136-16,6-5 72 0,0-7-308 15,-1 0 204-15,9-12-632 16</inkml:trace>
  <inkml:trace contextRef="#ctx0" brushRef="#br0" timeOffset="168052.3">15528 8830 1548 0,'3'-7'572'0,"-3"2"-444"0,-11 5-36 0,4 0-60 16,-9 5-36-16,-6-3-16 16,-7 5 12-16,-5 0-40 15,-3 10 28-15,-3-1 8 0,-2 3 8 16,0 7 20-16,-3 0-8 16,0 2-28-16,5 5 8 15,6 2 4-15,7 5 8 16,6 7 8-16,10-7-4 15,9 7-12-15,10-7 4 16,8-7 72-16,7 0-36 16,6-12 84-16,6 0-64 15,2-9 44-15,5 0-56 0,3-10 68 16,8-4-60-16,3-5 20 16,2-12-40-16,-5-7 8 15,-8-7-20-15,-3-2-16 16,-8-12-4-16,-7-5-16 15,-9 5 12-15,-7-7-12 16,-8 7 8-16,-9 2 0 16,-9 3 4-16,-7 2-12 15,-7 7 12-15,-5 7-4 16,-3 5 4-16,0 9 0 16,0 5 0-16,2 7-12 0,6 7 12 15,5 5 4-15,6 9 4 16,5-2-20-16,5 7 12 15,5 0-40-15,8-3 28 16,6 8-4-16,7-8 16 16,9 8 16-16,5 2-4 15,5 0 24-15,2-5-16 16,-2 0-12-16,1-2-4 16,-7-7 4-16,4-5 0 15,-6 0 8-15,3-7-4 16,-6-2-92-16,-2-3 52 15,0-2-264-15,-11-7 168 16,-5 0-636-16,-11-7 428 16,-7-5-272-16</inkml:trace>
  <inkml:trace contextRef="#ctx0" brushRef="#br0" timeOffset="169736.21">16764 9820 508 0,'-3'2'188'0,"3"3"-148"0,0-5-8 0,0 0-8 15,0 0-20-15,0 2 8 16,0 5-8-16,0-2 68 16,0 2-40-16,3 0 84 15,0 0-64-15,-1 0 60 0,1 5-60 16,0-5 24-16,2 0-44 15,-2 0 0-15,-1 0-20 16,1 0-8-16,-1 5 0 16,1-5 20-16,0 0-12 15,-3-2 56-15,0-5-36 16,-3 0 56-16,-2-5-52 0,-3-2 36 16,-8-5-40-16,-3-2 36 15,1-7-40-15,-3 2 20 16,-6-2-28-16,1 0-16 15,-1-5-8-15,1 0 20 16,2 0-8-16,0 3-12 16,1-8 0-16,4 5-156 15,0 5 88-15,6 0-216 16,0 2 160-16,5 10-352 16</inkml:trace>
  <inkml:trace contextRef="#ctx0" brushRef="#br0" timeOffset="169931.68">16558 9928 976 0,'-6'12'360'0,"9"-10"-280"0,-8 3-20 0,-1-5 56 15,-2-5-76-15,-2-2 28 16,-3-5-40-16,-1-2 0 15,-1 0-16-15,-4-5 0 0,1-2-4 16,2 2-8-16,0 3 4 16,0-3-296-16,3 5 160 15</inkml:trace>
  <inkml:trace contextRef="#ctx0" brushRef="#br0" timeOffset="170774.92">17301 10224 912 0,'3'-7'340'0,"-6"7"-264"0,0-7-24 0,3 7 116 16,0-2-104-16,0-3 88 16,0 5-88-16,0 0 100 15,6 0-92-15,2 7 52 0,5 0-72 16,3 0 60-16,5 12-64 16,0-5 0-16,8 7-28 0,3 5-12 15,0-5-4-15,-3 5-92 16,0-7 48-16,-3 2-268 15,-2-7 172-15,-3-7-440 16,-5 5 320-16</inkml:trace>
  <inkml:trace contextRef="#ctx0" brushRef="#br0" timeOffset="171469.91">18116 10692 1536 0,'8'7'572'0,"-3"-7"-448"0,-2 0-32 0,-3 0-60 16,-3-2-36-16,1-3-68 15,-1-4 40-15,0-3 4 16,-2 0 16-16,-3 5 4 0,-2-7 0 16,-4 7 8-16,-4-5 0 15,-3 5 8-15,-6-2-4 16,-5 2-4-16,1-3 4 16,-1 8-16-16,3 2 8 15,2 2 4-15,4 3 0 0,7 2 0 16,0 5 0-1,10-3 0-15,4 10 0 0,4 2 0 16,6 5 0-16,3 0 16 16,2 7-8-16,3-5 4 15,0-7-4-15,0 3 12 16,-3-8-12-16,-2-4 4 16,-3-5-4-16,-3-2-8 15,-5-10 4-15,-5-2 28 16,-9 0-16-16,-4-7-4 15,-6-5-8-15,0-2-4 16,-5 2 0-16,0 5-12 16,3 0 8-16,-1 7 12 15,3 7-4-15,0 7-20 0,6 7 8 16,2 5 12-16,5 2 0 16,6 7 40-16,8 1-20 15,5 3 20 1,2 1-24-16,6 0 36 0,0 0-32 15,5-5 20-15,3 3-24 16,5-7-8-16,0-1-8 16,6-9-40-16,-4 0 20 15,-4-7-204-15,-6 0 120 16,-5-9-496-16,-8-5 332 16,-11-5-532-1</inkml:trace>
  <inkml:trace contextRef="#ctx0" brushRef="#br0" timeOffset="174693.4">18349 11045 852 0,'10'2'316'0,"-4"-2"-248"0,-1 5-16 0,0-5 48 15,-5 0-64-15,6 2 24 0,-4 3-40 16,1-2 28-16,0 1-32 16,-1 3 32-16,-2 7-32 0,0 1-4 15,-2 8-8-15,-1 5-4 16,-2 5 0-16,-3 2 16 16,2 10-8-16,1-5-20 15,0 2 4-15,0 6 12 16,2-9 0-16,0-6 8 15,1 0-8-15,2-7-12 16,2-7 4-16,1-5-4 16,2-4 0-16,3-6-160 15,3-8 92-15,-1-11-252 16,3-3 184-16</inkml:trace>
  <inkml:trace contextRef="#ctx0" brushRef="#br0" timeOffset="174963.96">18587 11313 1028 0,'13'10'380'0,"-13"-6"-296"0,0 1-20 0,0-5 120 15,-5 2-112-15,-6-2 32 16,-2 0-60-16,-5-2 16 15,-9-3-32-15,-5-6 16 0,-10 3-24 16,-8-6 8-16,-3 7-16 0,0 0-24 16,3 0 4-16,-1 7 4 15,4 0 4-15,2-4-160 16,2 4 88-16,6 0-384 16,6 0 252-16</inkml:trace>
  <inkml:trace contextRef="#ctx0" brushRef="#br0" timeOffset="179677.22">12158 7788 1216 0,'5'-3'448'16,"3"-1"-348"-16,5 4-28 0,-5 0 68 0,3 0-92 16,2 4-56-16,3 3 4 15,2 1-16-15,6 3 12 16,2 3-20-16,4 3 16 0,4 9 4 15,8 4 8-15,9 6 52 16,9 6-28-16,12 10 60 16,5 2-48-16,10 7 20 15,16 12-36-15,8 14-8 16,14 0-8-16,12 7-4 16,3 16 0-16,11 1 8 0,8 9-4 15,8 7-12-15,7 5 4 16,-4-3 4-16,12 12 0 15,-7-7 8-15,10 5-4 16,-10 7 16-16,5-10-12 16,-8 5 32-16,-8 0-24 15,0-9 20-15,-11 2-20 16,1-5 20-16,-6-9-24 16,-11 0 24-16,1 5-24 15,-1-10 24-15,-10-7-24 16,-5-2 56-16,5 2-36 0,-8-9 72 15,-10-9-56 1,-6 1 36-16,5 3-48 0,1 0 32 16,-14-7-36-16,-10-14 0 15,-9-7-20-15,-1-5-8 16,-7 1 0-16,1-1 4 16,-13-10-4-16,-9-8 8 15,-7-3-8-15,-8-7-56 16,-6-7 28-16,-7-5-192 15,-9-7 120-15,-7-2-700 16,-14-5 444-16,-4-33-536 16</inkml:trace>
  <inkml:trace contextRef="#ctx0" brushRef="#br0" timeOffset="185535.8">13610 9286 560 0,'0'0'208'0,"3"5"-164"0,2-3-8 0,-5-2 32 16,3 5-44-16,-1-3 32 16,-2-2-28-16,6 5 44 15,-6-5-40-15,5 2 64 0,-2-4-56 16,2 4 8-16,-5-2-28 16,5 0 40-16,-5 0-32 15,6 5 48-15,-1-3-44 16,0-2 28-16,-5 0-32 15,5 0 36-15,-5 5-36 0,0-5 28 16,3 0-28-16,-3 0 16 16,3-5-24-16,-1 10 16 15,-2-5-20-15,0 0 8 16,0 0-12-16,0 0 20 16,0 0-20-16,0 0 24 15,0 0-24-15,0 0 12 16,0 0-12-16,0 0-8 15,0 0 0-15,0 0-16 16,-2-5 8-16,-1 10 4 16,3-5 0-16,0 0 0 15,-3 0 0-15,3 0-12 16,-2 0 8-16,2 0-92 0,-3 0 48 16,0-5-108-16,1 5 88 15,2 0-24-15,-3 0 56 16,3 0 32-16,0 0 4 15,0 0-24-15,0 0 12 16,3 0 4-16,-3 0 8 16,5 0-12-16,-5 0 8 15,0 0 12-15,5-2-4 16,-2-3-4-16,-3 5 4 16,0 0 12-16,3 0-8 15,-3 0 4-15,0 0-4 16,0-2-8-16,0-3 4 15,0 3 4-15,0-3-4 16,-3 3 8-16,0 2-8 0,1-5 40 16,2 5-20-16,-3-5 12 15,0 3-20-15,1 2 36 16,-1 0-28-16,1-5 32 16,-1 5-32-16,0 0 12 15,1 0-20-15,-1 0 36 16,0 0-28-16,1 0 40 15,-1 0-36-15,0 0 12 16,1 0-24-16,-1 5 36 16,-2-5-28-16,2 7 32 15,-2-2-32-15,-3 2-24 16,0 0 0-16,-3 2 8 16,1 8-4-16,-1-3-12 0,1 2 4 15,2 3 20-15,5 2-8 16,3-2-12-16,3 7 0 15,5-5 4-15,0 5 0 16,-1-5 16-16,4 0-8 16,0-2 40-16,2 0-24 15,-3-10 32-15,4 3-32 16,-1-5 4-16,3 0-16 16,-3-7 28-16,6 0-24 15,-1 0 32-15,3-7-32 16,-2 5 32-16,-1-5-32 15,-2-3 4-15,0 3-12 16,-3 0 12-16,-2 5-12 16,-3-3-4-1,0 3 0-15,-6-3-4 16,1 5 0-16,-3 0-36 0,-5 7 20 16,-1 5-12-16,-4 2 16 15,-1 5 16-15,-5 2 0 16,1 7-20-16,-7-2 8 0,-1 7-4 15,-4 0 4-15,1 0 8 16,-3 7 0-16,-6 7 0 16,-2 0 0-16,0-5-12 15,3-2 8-15,-1-7 4 16,3-7 0-16,6-12 0 16,2-9 0-16,3-10 44 15,3-14-24-15,-1-9-20 16,6-5 0-16,2-7-20 0,1 5 12 15,2-3-224-15,2-4 124 16,1 2-456-16,2-5 316 16</inkml:trace>
  <inkml:trace contextRef="#ctx0" brushRef="#br0" timeOffset="186215.42">14184 9742 1112 0,'-2'5'412'0,"2"-3"-320"0,0 3-28 16,-3-5-8-16,0 2-44 0,1 3-4 15,-1 2-4-15,0-7 4 16,1 0-4-16,2 0-4 0,0 0 4 16,-3 5 108-16,3-5-60 15,0 0 40-15,0 0-52 16,0 0 20-16,0 0-32 16,0 0-44-16,0 7 8 15,0 2 0-15,0 3 8 16,-2 7-12-16,-1 2 8 15,3 7 4-15,0 3 0 16,0-3-12-16,0 7 8 16,3-4 40-16,-3-3-24 15,0-7 0-15,0-2-8 16,-6-5 48-16,-4 0-28 16,-4-7 44-16,-1-2-40 0,-7-5 4 15,-4 0-20-15,-8 0 12 16,-9-5-16-16,-2-2-4 15,-2 0 0-15,2 0 12 16,5 0-8-16,3-5 4 16,8 5-4-16,2-7-184 15,3 7 100-15,11 0-380 16,5 0 256-16,8 2-676 16</inkml:trace>
  <inkml:trace contextRef="#ctx0" brushRef="#br0" timeOffset="186633.06">14319 10170 1224 0,'19'0'456'0,"-14"0"-356"0,0 5-28 0,-5-5 32 16,0 0-72-16,-2 0-12 15,-4 2-12-15,-2-2-28 16,-2 5 12-16,-6 2 48 0,-2 0-20 16,-1 0 52-16,0 7-40 15,1 5 36-15,5 2-36 0,-1-2 0 16,9 2-20-16,3 0 72 16,4 3-48-16,6-3 92 15,3 0-72-15,7 0 88 16,3-9-84-16,6 2 76 15,2-7-76-15,0 0 64 16,0-9-68-16,0-3 32 16,-2-4-52-16,-6-8 8 15,0 1-28-15,-5-10-24 16,-8-2 0-16,-3-3-56 16,-7-2 32-16,-6 5-204 15,-6-5 132-15,-7 5-548 16,-8 7 364-16,0 2-832 15</inkml:trace>
  <inkml:trace contextRef="#ctx0" brushRef="#br0" timeOffset="188730.09">15012 10880 1016 0,'-5'0'376'0,"5"0"-292"0,-2 0-20 0,2 0 52 0,0 0-76 15,2-7 60-15,1 5-56 16,2-5 40-16,0-5-48 15,3-7 68-15,0-9-56 0,0 2 64 16,0-14-64-16,0 5 64 16,0-3-64-16,3 3-8 15,2-5-24-15,0 0-12 16,6 5 0-16,2-3-16 16,0 10 8-16,0 2-32 15,0 7 20-15,-5 5-12 16,-3 7 16-16,1 7-28 15,-4 5 24-15,-2-3 4 16,-5 5 12-16,-6 5-12 16,-5-5 8-16,-8 5-16 15,-8-5 12-15,-10 0-12 16,-8-5 8-16,-3-2 8 0,-3-7 4 16,1 7 16-16,4-2-8 15,6 2-4-15,5 0 0 16,3 2 40-16,5-2-24 15,9 7 52-15,4 5-40 16,6-5 48-16,7 7-48 16,9-2-8-16,7 2-12 15,6 0-20-15,8 5 4 16,8-5-92-16,5 0 48 16,2 5-260-16,-2-5 172 0,-2 0-408 15,-4-2 308-15</inkml:trace>
  <inkml:trace contextRef="#ctx0" brushRef="#br0" timeOffset="189250.34">15608 10659 1548 0,'8'0'572'0,"-6"5"-444"0,-2-5-36 16,0 0 4-16,-2 0-72 15,-4 7-36-15,-4 5 4 0,-9-3-8 16,-7 10 8-16,-9 7 16 0,-7 2-4 16,0 0-4-16,-1 5 4 15,6 0-4-15,3-7 0 16,5 0-12-16,5-5 8 15,3-2 64-15,5-3-32 16,5 1 76-16,6-8-56 16,3 3 72-16,7-10-68 15,5 3 28-15,6-5-48 16,3 0 44-16,10 0-44 16,0-5 4-16,5 5-24 15,1 0 0-15,-3 0-4 0,-3 0-8 16,-6 5 4-16,-4-2-24 15,-6 8 12 1,-2 1-4-16,-9 2 4 0,-4 5-28 16,-6 4 20-16,-5 3 4 15,-3 3 12-15,-3-4-44 16,-2 1 24-16,3-5-124 16,-1-2 80-16,3 2-308 15,3-9 208-15,5 2-436 16,8-7 336-16</inkml:trace>
  <inkml:trace contextRef="#ctx0" brushRef="#br0" timeOffset="189660.95">16105 11356 1528 0,'-2'0'564'0,"-1"4"-436"0,-8-4-40 0,3-4-36 16,-5 1-48-16,-11-9-28 16,-5-2 12-16,-5-5-4 0,-6 5 8 15,0-4 16-15,1 3-4 0,2 1-4 16,5 3 4-16,6 4 12 15,2-1-8-15,5 8 40 16,3 5-24-16,3-2 4 16,5 8-16-16,3 8 64 15,5 2-44-15,3 7 32 16,4 3-36-16,1 2 8 16,3 2-20-16,-3 5-16 15,0 3-4-15,-3-3 4 16,0 0 0-16,-2-10 8 15,0-6-4-15,-3-6-188 16,5-3 100-16,0-11-380 16,1-8 260-16</inkml:trace>
  <inkml:trace contextRef="#ctx0" brushRef="#br0" timeOffset="190053.6">16071 11574 1536 0,'5'7'572'0,"-5"-4"-448"0,-5 6-32 0,0-7 4 16,-6 5-72-16,-5 1-20 15,-2 3-4-15,-6 1 0 16,-3 2 0-16,3 3 0 0,3 1 0 15,5 1 24-15,8 2-12 0,6 5 112 16,7 7-72-16,8 0 68 16,6 2-68-16,5-2 32 15,2-4-48-15,3-4 68 16,0-3-56-16,3-8 72 16,5-5-68-16,8-14 36 15,3-6-52-15,-1-13-28 16,-7-6-8-16,-8-6-28 15,-11-1 16-15,-13-6-92 16,-13-1 56-16,-19-6-260 16,-21-4 172-16,-11 2-716 15,-13 5 476-15</inkml:trace>
  <inkml:trace contextRef="#ctx0" brushRef="#br0" timeOffset="200229.71">12597 10109 1276 0,'0'7'472'16,"0"-7"-364"-16,-8-7-32 0,5 7-32 0,-5 0-40 15,-5-7 8-15,-5 2-8 16,-6 3-12-16,-3-3 4 16,-2-4 84-16,-8 2-48 0,-5-5 16 15,-6-2-28-15,-2 0 32 16,0-3-28-16,2 3 32 15,8 7-32-15,9 0 40 16,4 5-36-16,6 4 40 16,2 5-40-16,6 7 64 15,5 3-52-15,6-1 88 0,4 10-72 16,6 0 16 0,5 2-40-16,6 5 12 0,5 7-24 15,2 2 8-15,1 3-16 16,-1-3 20-16,-2-4-20 15,0 2-4-15,-3-12-4 16,-5-2-16-16,0-12 8 16,-6 0-4-16,1-9 0 15,-3-10-152-15,0-4 88 16,-3-17-456-16,-5-12 296 16,0-9-428-16,-3 0 376 0,1-7-364 15</inkml:trace>
  <inkml:trace contextRef="#ctx0" brushRef="#br0" timeOffset="200427.49">12385 9874 1476 0,'16'2'544'0,"-11"3"-420"0,3 9-36 16,-2-7 128-16,-4 12-136 16,1 2 12-16,-3 5-56 15,0 2-24-15,0 5-8 16,0 7-4-16,0 0 0 0,0 0-12 15,-3 7 8-15,3 5-48 16,0-10 24-16,0-2-364 16,3 0 216-16,-1-5-368 15,4-9 312-15</inkml:trace>
  <inkml:trace contextRef="#ctx0" brushRef="#br0" timeOffset="201042.13">12904 10464 1764 0,'16'14'656'0,"-22"-7"-512"0,4-2-36 0,-1 2-28 16,-5-7-64-16,-2 0-4 0,-4 0-8 15,-4 0-4-15,-6 0 0 16,-8 7-12-16,-5-2 8 0,-5 4 4 15,-6-2 0-15,6 7 0 16,5 5 0-16,5 2 8 16,6 10-4-16,10 4 8 15,8 5-8-15,8 7-4 16,8-2 4-16,10-3-16 16,9-2 8-16,10-7 56 15,5 0-28-15,3-12 96 16,0-2-68-16,-3-12 48 15,3-7-60-15,0-12 32 16,-2-9-40-16,-4-7-36 16,-4-24 0-16,-11-7-16 15,-11-4 8-15,-13-1-20 0,-8 3 20 16,-11 0 4-16,-4 2 8 16,-4 10 0-16,1 4 0 15,2 12-12-15,0 12 8 16,0 7-24-16,3 14 16 15,2 7-12-15,6 12 12 16,5 7 24-16,8 2-4 16,6 5 16-16,7 0-16 15,5 0 32-15,9-3-24 16,7 8 4-16,9 2-12 16,4-5 12-16,1 3-12 15,-3-10 4-15,-6 0-4 16,-4-9-8-16,-6-5 4 0,-5-7-68 15,-6-7 36-15,-7-2-340 16,-6-10 204-16,-10-9-824 16,-11-5 552-16</inkml:trace>
  <inkml:trace contextRef="#ctx0" brushRef="#br0" timeOffset="201591.77">14094 11715 1692 0,'-5'0'628'0,"2"0"-488"0,-5-14-40 15,1 2-28-15,-4-2-60 16,-5-11 12-16,-2-8-12 15,-4-7-8-15,1-3 0 16,0 6-216-16,0 8 116 0,5 4-368 16,0 3 260-16,3 8-276 15,2 10 276-15,6 4-380 16</inkml:trace>
  <inkml:trace contextRef="#ctx0" brushRef="#br0" timeOffset="201733.39">13883 11588 820 0,'5'40'304'0,"0"-26"-236"0,-2 8-20 0,0-11 240 15,-1-4-168-15,1 5 172 16,-3-9-168-16,0-3 56 16,0 0-104-16,-3 0-16 0,-2-10-36 15,-3-6-16-15,-3-1-4 16,-2-9-128-16,0-7 68 16,0 5-296-16,2-2 196 15,3 8-476 1</inkml:trace>
  <inkml:trace contextRef="#ctx0" brushRef="#br0" timeOffset="202107.46">14621 11777 1464 0,'5'-8'544'0,"-5"8"-424"0,-2-2-32 15,-1-3 12-15,-2 5-72 0,-3 0-4 16,-3 0-12-16,-2 7 8 15,-3 5-12-15,-3 2 32 0,1 12-24 16,-1 2-4-16,-2 8-8 16,0-3 12-16,-3 0-8 15,3-3-172-15,0-2 92 16,0-2-372-16,5-5 252 16,3-7-532-1,2-2 408-15,3-19-48 16</inkml:trace>
  <inkml:trace contextRef="#ctx0" brushRef="#br0" timeOffset="202348.16">14290 11642 1868 0,'13'8'692'0,"-10"-1"-536"0,5 4-44 16,-3 1 52-16,6-3-112 15,5 10-12-15,2 2-24 16,3 12-24-16,3 7 4 16,3 7 12-16,7 0-4 0,0 0-20 15,6-2 8-15,0-10-112 16,0 5 68-16,-3-7-224 16,-3-4 152-16,-5 1-408 15,0-6 296-15</inkml:trace>
  <inkml:trace contextRef="#ctx0" brushRef="#br0" timeOffset="203098.4">15526 12480 1360 0,'16'11'504'0,"-11"-15"-392"0,-2 4-32 16,-3 0 64-16,-3-7-96 15,-2-3 16-15,-6-9-40 0,-5-2-20 16,-5-9-8-16,-5-6 12 15,-6 4-4-15,-3-1 16 0,1 4-12 16,2 4-12-16,1 6 0 16,-4 2 28-16,3 5-12 15,3 8-4-15,5 8-4 16,6 11 4-16,7 10-4 16,9 8-48-16,4 7 28 15,6-4 4-15,3-3 8 16,2 0 4-16,0-5 0 15,-2-9 24-15,-1-8-12 16,-4-8 12-16,-4-10-12 16,-4-8 12-16,-9-10-16 15,-5-8-4-15,-7-7 0 0,-9 0-4 16,-3 0 0-16,1 12 8 16,2 9-4-16,3 5-4 15,8 11 4-15,2 10 84 16,9 10-48-16,2 20 52 15,11 10-52-15,7 3 16 16,9 2-36-16,7 9 16 16,6 0-20-16,2 2 20 15,-2-9-24-15,-6-11-64 16,-2-13 24-16,-3-13-480 16,-5-5 276-16,-10-19-948 15</inkml:trace>
  <inkml:trace contextRef="#ctx0" brushRef="#br0" timeOffset="205780.29">15573 12567 1372 0,'19'7'508'0,"-6"-3"-396"0,3 4-32 16,-5-1 20-16,2 0-72 15,3 0-12-15,0 0-8 16,2 5 44-16,1 6-28 15,-1-1-20-15,-2 9-4 0,3 0 8 16,-6-1-4-16,-5 1-12 16,-6-2 4-16,-4 2-24 0,-9-5 16 15,-5 2 4 1,-5-6 8-16,0-5 0 16,-3-5 0-16,0 0 0 0,0-7 0 15,1 0 52-15,1 0-28 16,7 0 16-16,1-3-24 15,6-1 20-15,6 4-24 16,7 0 40-16,6 0-28 16,7 0 48-16,3 0-40 15,8 0 72-15,9 0-56 16,1 0 28-16,6 0-44 16,-2 4-8-16,-6-4-16 0,-6 3-16 15,-7 4 4-15,-5-3-16 16,-6-4 12-16,-8 3-12 15,-7-3 8-15,-12 7 0 16,-10-7 4-16,-5 7 0 16,-2-2 0-16,-4 2 16 15,3-3-4-15,3 3-4 16,3 3 4-16,5 2 28 16,5 6-16-16,5 6 20 15,6 14-20-15,5 2-16 16,8 2-4-16,10 3-136 15,14 2 72-15,13 0-628 16,3 14 384-16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13T14:12:43.240"/>
    </inkml:context>
    <inkml:brush xml:id="br0">
      <inkml:brushProperty name="width" value="0.05292" units="cm"/>
      <inkml:brushProperty name="height" value="0.05292" units="cm"/>
      <inkml:brushProperty name="color" value="#FF0000"/>
    </inkml:brush>
  </inkml:definitions>
  <inkml:trace contextRef="#ctx0" brushRef="#br0">15782 3434 2596 0,'16'3'-10'16,"3"2"10"-16,2-3-12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11T15:35:47.766"/>
    </inkml:context>
    <inkml:brush xml:id="br0">
      <inkml:brushProperty name="width" value="0.05292" units="cm"/>
      <inkml:brushProperty name="height" value="0.05292" units="cm"/>
      <inkml:brushProperty name="color" value="#FF0000"/>
    </inkml:brush>
  </inkml:definitions>
  <inkml:trace contextRef="#ctx0" brushRef="#br0">16439 1290 853 0,'-14'-7'37'0,"14"7"9"0,0 0-37 0,0 0-9 16,-2-3 0-16,-4-2 0 0,1 5 108 0,5 0 19 15,0 0 4-15,0 0 1 0,-5-7-40 0,0 0-7 16,5 7-1-16,0 0-1 0,0 0-13 0,0 0-2 0,0 0-1 0,0 0 0 16,0 0 9-16,0 0 3 0,0 0 0 0,0 0 0 15,7 0-15-15,-7 0-2 0,0 0-1 0,0 0 0 16,6 0-10-16,-6 0-3 0,0 0 0 0,0 0 0 15,5 5-15-15,3-3-3 0,3 5-1 0,-3 1 0 16,-3-1-13-16,5 4-2 0,4-4-1 0,-1 12 0 16,-3-9-5-16,4 8-8 0,2-3 11 0,-1 1-11 15,1 0 16-15,3 6-3 0,-1-4-1 0,3 1 0 16,3 2-12-16,0 8 0 0,-3-3-12 0,3-1 12 16,5 1 0-16,-2 0 0 0,-6-2 0 0,5 6 9 15,1-4-9-15,-1 2 0 0,-2 1 0 0,0-4 0 16,0 4 0-16,2-3 0 0,3 2 0 0,-2 2 8 15,-6 6-8-15,5-11 0 0,6 11 9 0,-6-3-9 16,-2 0 0-16,3 0 0 0,5-8 0 0,-1 11 0 16,-2-10 0-16,0-1 0 0,-5-15 0 0,3 9 8 15,-1 2-8-15,-5 5 0 16,-2-8 8-16,2 4-8 0,0 4 8 0,0 6-8 0,-2-10 8 0,2 3-8 0,-2-6 0 16,7 2 0-16,-2-6 0 0,-3-1 0 0,0-7 0 15,-2-7 0-15,-1 7 8 0,-2-2-8 0,0-3 0 16,0-2 8-16,2 0-8 0,-2 0 0 0,3 5 0 15,-3-5 8-15,0-5-8 0,-1 5 0 0,1-2 8 0,0 4-8 0,0-2 8 16,10 5-8-16,-4-5 0 16,-12 0 0-16</inkml:trace>
  <inkml:trace contextRef="#ctx0" brushRef="#br0" timeOffset="124.66">17997 3477 3184 0,'5'-7'0'0,"-5"7"0"16,6 4 9-16,-1-8-1 0,3-1 0 0,-3-2 0 15,-5 7 0-15,0 0-8 0,5-2 10 0,-5 2-10 16,0 0 10-16,6 2-1 0,-6-2 0 0,8 5 0 15,-8-5 0-15,0 0-9 0,5 0 0 0,-5 0 0 16,3 2 8-16,-3-2-8 0,0 0-17 0,0 0 4 16,0 0-858-16,0 0-171 15</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11T16:05:18.108"/>
    </inkml:context>
    <inkml:brush xml:id="br0">
      <inkml:brushProperty name="width" value="0.05292" units="cm"/>
      <inkml:brushProperty name="height" value="0.05292" units="cm"/>
      <inkml:brushProperty name="color" value="#FF0000"/>
    </inkml:brush>
  </inkml:definitions>
  <inkml:trace contextRef="#ctx0" brushRef="#br0">3969 3442 1364 0,'0'-45'121'0,"0"45"-97"0,5 19-24 0,-5-8 0 15,0-1 0-15,0-10 32 0,0 0 0 0,0 0 1 16,0 0 0-16,0 0-33 0,0 0 0 0,0 0 0 16,-5 0 0-16,-1 0 0 0,6 0 0 0,0 0 0 15,0 0 0-15,0 0 29 0,-7 0-1 0,7 0 0 16,0 0 0 0,0 0-352-16,0 0-70 0,0 0-14 0,0 0-4 15,0 0 308-15,0 0 60 0,0 7 13 0,0-7 2 0,0 0 29 0,0 0 0 0,0 0 0 16,0 0 0-1,0 0 350-15,0 0 75 0</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1-10-21T15:32:41.949"/>
    </inkml:context>
    <inkml:brush xml:id="br0">
      <inkml:brushProperty name="width" value="0.05292" units="cm"/>
      <inkml:brushProperty name="height" value="0.05292" units="cm"/>
      <inkml:brushProperty name="color" value="#002060"/>
    </inkml:brush>
  </inkml:definitions>
  <inkml:trace contextRef="#ctx0" brushRef="#br0">6937 6769 488 0,'3'0'180'0,"-3"0"-140"0,-3 0-12 16,3 0 100-16,0 0-76 16,0 0 68-16,0 0-68 15,0 0 48-15,-2 5-56 16,-1-3 4-16,0 6-28 0,-2-1 60 15,-3 0-48-15,0 0 32 0,0 9-36 16,-2-2 28-16,-3 0-32 16,-1 8 12-16,1-4-20 15,0 4 0-15,0-1-8 16,2-2-8-16,0 2 4 16,1-3 4-16,2 1-4 15,0-2-4-15,5 2 4 16,3-1 12-16,0 1-8 15,0-2-4-15,0 1 0 16,3-3-4-16,5 3 0 16,0 1 0-16,0-5 0 15,2 0 44-15,4-2-24 16,-1-2 16-16,5-3-20 16,1 0 28-16,2-3-28 0,3-1 32 15,0 1-32-15,-1-4 4 16,1-4-12-16,3 1 4 15,-9-4-8-15,9-4 32 16,-11 1-20-16,2-6 32 16,1 2-32-16,-6-8 20 15,0 4-20-15,-2-4 20 16,-3 4-24-16,-3-3-12 16,0 2-4-16,-2 2-4 15,-3-2 0-15,3 1 32 16,-3-4-12-16,-6 4-20 0,1-4 0 15,-3 4 4-15,3 4 4 16,-9-5 0-16,1 5 0 16,-3-1-20-16,0 4 12 15,-2 4 4-15,-1-3 4 16,-2 6-20-16,3 1 12 16,-6 3 4-16,5 3 4 15,1 1 8-15,2 3-4 16,3 0-20-16,2 5 8 15,1-2 4-15,2 1 4 16,2-4 0-16,1 7 0 16,2-2-20-16,1-2 12 15,2 1 4-15,5-4 4 0,0 8 16 16,3-8-8-16,6 4-12 16,1 1 0-16,4-5 20 15,5 3-8-15,-6-3 24 16,9 0-20-16,-6 0-12 15,3 2-4-15,0-2 20 16,-3-4-8-16,-3 1-12 16,-2-1 0-16,-3-3-120 15,-2-3 68-15,-3-1-568 16,-3 4 344-16</inkml:trace>
  <inkml:trace contextRef="#ctx0" brushRef="#br0" timeOffset="1588.88">7101 7379 580 0,'0'0'216'0,"0"4"-168"0,0-8-12 16,0 4 128-16,0 0-96 16,0 0 60-16,0 0-72 15,0 0 44-15,6 0-56 16,-1 0 76-16,0 0-68 0,3 0 72 15,0 0-72-15,3-5 44 16,-1 5-56-16,1 0 16 16,0 5-36-16,2-1 8 0,3-1-16 15,2 4-16-15,-5 0 0 16,1 0-4-16,-1 5 0 16,-3-5 8-16,-2 7 0 15,-2-3-12-15,-4-1 8 16,-4 2-16-16,-4 2 12 15,-4-7-4-15,-6 5 4 16,-3-5 0-16,-2 0 0 16,-3-3 16-16,-2-1-4 15,-1 1-12-15,1-1 4 16,2-3 12-16,3 4-4 16,0-4-12-16,2 0 4 15,9 3 4-15,-3-3 0 0,5 0 24 16,2 5-12-16,4-5-4 15,2 0-4-15,5 0 4 16,6 4-4-16,2-1 32 16,-3 4-20-16,6 0-24 15,3 4 4-15,-1-3 0 16,1 6 4-16,-1-7-20 16,-2 7 12-16,-3-10 4 15,-2 8 4-15,0-5-28 16,-3 0 16-16,-3 0-100 15,0 0 60-15,-5-7-160 16,3 3 116-16,-3-3-236 16,0 0 188-16</inkml:trace>
  <inkml:trace contextRef="#ctx0" brushRef="#br0" timeOffset="2134.48">7334 7513 684 0,'8'-7'252'0,"-5"2"-192"0,-3 2-20 16,2-1 128-16,4 4-100 16,-1-3 68-16,0-1-76 15,1 4 64-15,-4-3-72 16,4-1 72-16,-6 4-72 0,0 0 36 0,0 7-52 16,0 0 0-16,-3 0-24 15,-2 5 28-15,-3 9-24 16,0-2 20-16,-3 2-20 15,1 5-8-15,-4-1-4 16,4-3 4-16,2 6-4 16,-3-2-28-16,6-3 12 15,-3-6-252-15,0 2 148 16,3-12-272-16,0-3 220 16</inkml:trace>
  <inkml:trace contextRef="#ctx0" brushRef="#br0" timeOffset="2591.43">7445 7005 652 0,'8'-3'244'0,"-2"-1"-192"0,2 4-12 0,-3-3 32 16,-5 3-48-16,0 0 52 15,0 0-44-15,0 0 72 16,0 0-56-16,0 0 80 0,-5 0-72 16,-1-5 80-16,-4 5-80 15,-1-2 16-15,-2 4-40 16,-6-2 12-16,-2 8-24 16,3 3-8-16,-1 3-8 15,1 1 4-15,2-1-4 16,3 9 8-16,-1-2-8 0,9 0-4 15,2 5 4-15,1 0-104 16,4-9 56-16,6 2-264 16,0-8 172-16</inkml:trace>
  <inkml:trace contextRef="#ctx0" brushRef="#br0" timeOffset="2941.18">7549 7052 1144 0,'-3'0'420'0,"3"0"-324"0,-3 0-28 0,3 0-36 15,-2 0-32-15,-1 4 44 16,-2-1-24-16,-1 1 68 16,1 8-48-16,0-2 72 0,0 4-64 15,-3 4 8-15,-3 1-32 16,0 2-12-16,1 1-8 16,-1-4 4-16,1 4-4 15,-1-8-92-15,3-3 52 16,3-3-308-16,0-1 192 0,2-3-268 15,6-8 240-15</inkml:trace>
  <inkml:trace contextRef="#ctx0" brushRef="#br0" timeOffset="3255.24">7773 7030 1360 0,'22'-7'504'0,"-14"7"-392"0,0 3-32 15,-8-3 4-15,5 4-64 16,-5-4 0-16,0 5-12 0,0 5-8 16,0 1 4-16,-3 3 72 15,1 12-40-15,-1 7 40 16,-2 7-44-16,-3 3 36 0,-6-3-40 15,-1 0-16-15,-4-8-4 16,-5 4-8-16,-2-10 0 16,-6-8-344-16,-8-8 188 15,-18-5-784 1,-11-17 524-16,-23-35-8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4-03-05T16:58:47.900"/>
    </inkml:context>
    <inkml:brush xml:id="br0">
      <inkml:brushProperty name="width" value="0.05292" units="cm"/>
      <inkml:brushProperty name="height" value="0.05292" units="cm"/>
      <inkml:brushProperty name="color" value="#FF0000"/>
    </inkml:brush>
  </inkml:definitions>
  <inkml:trace contextRef="#ctx0" brushRef="#br0">23307 10400 0,'0'0'15,"0"0"-15,0 0 16,5-84-16,7 54 15,31 15-15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25T15:51:58.309"/>
    </inkml:context>
    <inkml:brush xml:id="br0">
      <inkml:brushProperty name="width" value="0.05292" units="cm"/>
      <inkml:brushProperty name="height" value="0.05292" units="cm"/>
      <inkml:brushProperty name="color" value="#00B050"/>
    </inkml:brush>
  </inkml:definitions>
  <inkml:trace contextRef="#ctx0" brushRef="#br0">23686 3465 960 0,'7'-2'0'0,"7"2"158"15,-1 2 32-15,-3-4 6 0,4-5 2 0,-1 2-136 16,0 12-27-16,0-7-6 0,1-7-1 0,-4 5-14 0,1 4-3 0,-3 3-1 16,-3-3 0-16,-5-2 4 0,0 0 1 0,0 0 0 15,0 0 0-15,0 0-3 0,-8 0-1 0,-2 0 0 16,-1 5 0-16,-2-5 5 0,-1 2 0 0,-4-2 1 15,-1-2 0-15,-4-3 23 0,-4 3 4 0,-2-3 0 16,-5 10 1-16,-3-3 6 0,0 5 1 0,-6-2 0 16,1-5 0-16,0 0-5 0,2-5-1 15</inkml:trace>
  <inkml:trace contextRef="#ctx0" brushRef="#br0">22709 2524 2828 0,'-16'3'0'15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1.760"/>
    </inkml:context>
    <inkml:brush xml:id="br0">
      <inkml:brushProperty name="width" value="0.13333" units="cm"/>
      <inkml:brushProperty name="height" value="0.13333" units="cm"/>
      <inkml:brushProperty name="fitToCurve" value="1"/>
    </inkml:brush>
  </inkml:definitions>
  <inkml:trace contextRef="#ctx0" brushRef="#br0">0 108 403 0,'3'-15'17'0,"1"9"5"0,2-3-22 0,-2 3 0 16,-4-3 0-16,6 3 0 0,1 1 77 0,0-1 11 16,-1-3 3-16,-2 3 0 0,3 0-15 0,-4 0-4 15,7 3 0-15,-3-3 0 0,3 3 35 0,-4 3 6 16,4-3 2-16,-3 0 0 0,3 3-31 0,0 0-7 16,0 3-1-16,-3-3 0 0,3 0-15 0,0 3-3 15,-10-3-1-15,7 0 0 0,3 6-16 0,-3-3-3 16,-7-3-1-16,0 0 0 0,6 6 9 0,-6-6 2 15,4 6 0-15,2 0 0 0,-6 3 7 0,0-3 1 0,-3 2 1 16,0 1 0-16,-1 0-14 0,1 3-3 0,3 6-1 0,-3-3 0 16,-4 3-21-16,7-3-4 15,-3 0-1-15,3 0 0 0,-4 2-13 0,4 4 0 0,0 0 8 16,0 3-8-16,4-3 0 0,2-3 0 0,1 6 0 16,-4-4 0-16,1 1 0 0,-1 3 0 0,4 3 0 0,-4 3 0 15,0-1 0-15,1 4 0 0,-1 12-10 0,4-3 10 16,-4-1 0-16,4 1 14 0,-7 3-2 0,3-4 0 15,4-2 0-15,-4 0-1 0,1 3 0 0,-1 2 0 16,0 1 1-16,1 6 1 0,-1-1 0 0,-3 1 0 16,3-3-2-16,1-1-1 0,-1-5 0 0,4 3 0 15,-4-4-2-15,-3 1-8 0,3 3 12 0,1 2-4 16,3 1-8-16,-1 3 0 0,-2-1 0 0,2 1 8 16,-2-3 0-16,2-7-8 0,-2 4 12 0,-1 0-4 15,4-1-8-15,-4 4 10 0,0 3-10 0,-3 2 10 16,4-2-10-16,-4 0 0 0,3-1 9 0,-6-2-9 0,3 3 8 15,-4-4-8-15,-2 1 8 0,6 3-8 0,0 2 10 16,0 1-2-16,-7-1-8 0,7-2 12 0,3 0-4 0,-3-1 0 16,4 1-8-16,-4-3 12 0,0-1-4 0,0 7-8 15,0-3 11-15,0 5-11 0,0-5 0 0,0 2 0 16,3-2 0-16,0-3 0 0,-3-1 11 0,4-5-11 16,-4 3 10-16,3-3-10 0,-3-1 14 0,0 4-3 15,0-3-1-15,0-1 0 0,0 1-10 0,0 0 10 16,0-7-10-16,0 1 10 0,0 0-2 0,-3-3-8 15,3-3 12-15,-7 2-4 0,4-2 1 0,-1 3 0 16,1 3 0-16,0-1 0 0,-4 1 3 0,4-3 0 16,-4 3 0-16,4-7 0 0,3 7-12 0,0-6 0 15,-4 3 9-15,1-3-9 0,3-1 0 0,0-2 0 0,-3 3 0 16,-1-3 0-16,4 0 8 0,-3 2-8 0,3 1 8 16,-7 0-8-16,4 3 12 0,-4-1-1 0,7 1-1 15,-3 0 0-15,-4-3-1 0,4 0 0 0,-1-4 0 0,-2-2 0 16,2 0-9-16,1 0 8 0,0 0-8 0,-4-3 8 15,3-1-8-15,1 4 0 0,-4-3 9 0,1 0-9 16,2 0 10-16,1 3-2 0,-4-4-8 0,4 7 12 16,-4 0-1-16,4 0-1 0,0 0 0 0,3 0 0 15,-4-1-10-15,4-2 12 0,0-3-12 0,0 0 12 16,0 0-12-16,0-6 0 0,-3 3-12 0,3-4 12 16,3 1-26-16,-3-3 2 0,0 0 1 0,0 0 0 15,4-3 7-15,-1 3 0 0,-3-6 1 0,0-6 0 0,0 9 15 16,0-9-12-16,0 0 12 0,0 0-12 0,0 0-11 0,0 0-1 15,0 0-1-15,0 0 0 16,0 0-35-16,0-6-8 0,3-3 0 0,-3-3-1203 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3-07T15:35:54.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17684 4224 704 0,'0'15'0'15,"0"-7"0"-15,4 3 88 0,-4-11 19 16,0 0 3-16,-4-19 1 15,4 19-15-15,0 0-2 0,0 0-1 0,0 0 0 16,4-7 0-16,0-1 0 0,0-7 0 0,1 0 0 0,-1 26-11 0,-4 16-2 16,0-1-1-16,4-7 0 0,5-11-10 0,-5-4-1 0,5 0-1 0,-5-4 0 15,9-16-16-15,-9 9-3 0,-4 7-1 0,9 7 0 16,-1-7-15-16,1 4-4 0,-5 0 0 0,-4-4 0 16,8 0-13-16,-8 0-3 0,5 0-1 0,-5 0 0 15,0 0-11-15,0 0 8 0,0 0-8 0,0 0 8 16,4-15-8-16,-4 15 0 0,0 0 0 0,0 0 0 15,0 0 0-15,0 0 0 16,0 0 0-16,0 0 0 0,0 0 0 0,0 0 0 0,0 0 11 0,0 0-11 16,0 0 12-16,-9 7-3 0,1 9-1 0,8-16 0 15,-9-12 0-15,9 12-8 0,0 15 12 0,-4-3-4 16,4-12-8-16,0 0 10 0,-4 7-10 0,4-7 10 0,4-15-10 0,0 4 0 16,-4 11 9-16,0 0-9 0,9 0 0 0,-1 0 8 15,-8 0-8-15,9 4 0 16,0-1 9-16,3 1-9 0,1 8 12 0,0-5-12 0,0 5 14 0,4-5-4 15,0 4-1-15,0-7 0 0,5-11 2 0,-1 10 0 16,0 20 0-16,1-11 0 0,-1-16-11 0,5-4 0 16,4 8 0-16,-5 12 0 0,5 7 0 0,0 3 0 15,0-3 0-15,0 12 0 0,8 14 0 0,1-18 0 16,-5-35 0-16,4 1 0 0,1 14 0 0,-1 1 0 16,1 3 0-16,-1-7 0 0,5 4 0 0,-9 3 0 15,5 4 0-15,-14-3 8 0,1-1-8 0,0 1 0 16,-1 3 0-16,-3 0 0 0,-5-4 0 0,0 5 0 15,0-5 0-15,4 4 8 0,-4-4 0 0,5 5 0 16,-10 3 0-16,14 0 0 0,0 3 0 0,-1-3-8 0,1 0 12 0,8 8-4 16,5 0 1-16,-1 3 0 0,-4 0 0 0,5 1 0 15,-1-5 2-15,1 5 0 0,-5-1 0 0,4 0 0 16,-3-7-2-16,-1 4 0 0,0-4 0 0,4 3 0 16,-3 1-1-16,3-4-8 0,5-1 12 0,-1 1-4 15,10 4-8-15,-5-1 8 0,-5-3-8 0,1 0 8 16,0 0-8-16,-5 3 0 0,1 1 9 0,-1-1-9 15,1 5 0-15,-9-5 0 0,4 1 0 0,0 3 8 16,0 5-8-16,-4-1 0 0,4-4 0 0,1 1 0 16,-6-5 0-16,1 1 0 0,5-4 0 0,3 3 0 15,-8 1 0-15,0-5 0 0,0-3 0 0,-9-3 8 16,5 3-8-16,-5-4 0 0,1 4 0 0,-1-8 0 16,-4-3 0-16,0 3 0 0,0 4 0 0,0-3 0 15,0-5 0-15,-4 5 0 0,0-1 0 0,0-7 8 0,-5 4-8 16,1-5 0-16,-9-3 0 0,0 0 0 0,0 0 0 0,0 0 0 15,0 0 0-15,0 0 0 0,0 0 0 0,0 0 8 16,0 0-8-16,0 0 8 0,-9-7-8 0,-3 3 0 16,3 0 8-16,-4-3-8 0,-4-5 0 0,0-3 8 15,-9 0-8-15,1 0 0 0,-5-4 0 0,4 3 0 16,-8-6 0-16,-5 3 0 0,1-19 0 0,-9 7 0 16,-4-7 0-16,-1 4 0 0,1-15 0 0,-4 3 0 15,3 4 0-15,-7-3 0 0,-10 3 0 0,-3 0 0 16,-10 4 0-16,1-3-8 0,0 3 8 0,4 0 0 15,4 3 0-15,-8 1 0 0,4-11 0 0,0 7 0 0,5-4 0 16,-1 0 0-16,5-3 0 0,8 3 0 0,-4 4 0 0,17 11 0 16,-5-3 0-16,-7-1 0 15,-5-3 0-15,-1-4 0 0,-7 4 0 0,3 0 0 0,5 0 0 0,-21-8 0 16,8-7 0-16,4 11 0 0,9 0 0 0,0 3 0 16,9-6 0-16,-5 6 0 0,0 5 0 0,9 3 0 15,-1 1 0-15,10 7 0 0,-1-4 0 0,4 4 0 16,5 4 0-16,9 15 0 0,3 11 0 0,1 1 0 15,-1-8 0-15,5-8 0 16,0-4 0-16,-4-11 0 0,4 0 0 0,0 0 0 0,4 4 0 0,0 7 0 16,-4-7 0-16,0 4 0 0,4-1 0 0,5 9 0 15,-5-5 0-15,8 8 0 0,5-8 0 0,0 8 0 16,0 0 0-16,0 0 0 0,9 0 0 0,4 0 0 16,0 0 0-16,4 4 0 0,-4 0 0 0,-1 11 0 15,1 8 0-15,0-4 0 0,0 4 0 0,4-8 0 16,4 0 0-16,1 0 0 0,-1 8 0 0,13 7 0 0,9 1 0 0,0-20 0 15,4-3 0-15,0 11-8 0,4 19 8 0,-4-12 0 16,0-18 0-16,0 3-8 0,4-3 8 0,-4 11-8 16,0 4 8-16,5 3-8 0,-1 1 0 0,9 3 0 15,4 1 0-15,-4 3 0 0,4 8 8 0,0-1-12 16,-4-6 12-16,-5 6-12 0,1 5 12 0,-5 3 0 16,-4-3 0-16,9 0 0 0,-1-5 0 0,1 1 0 15,3 0 0-15,1-8 0 0,-4 0 0 0,4 0 0 16,-9-3 0-16,0-1 0 0,-4 1 0 0,5 3 0 15,-1-4 0-15,4 4 0 0,5 4 0 0,4 0 0 16,0-4 0-16,0 1 0 0,-8 3 0 0,-5-4 8 0,-4 4-8 16,-4-8 0-1,-9-3-42-15,5-1-13 0,-9-3-2 0</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4-03-05T17:03:32.987"/>
    </inkml:context>
    <inkml:brush xml:id="br0">
      <inkml:brushProperty name="width" value="0.05292" units="cm"/>
      <inkml:brushProperty name="height" value="0.05292" units="cm"/>
      <inkml:brushProperty name="color" value="#00B0F0"/>
    </inkml:brush>
    <inkml:context xml:id="ctx1">
      <inkml:inkSource xml:id="inkSrc38">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1" timeString="2024-03-05T17:05:35.856"/>
    </inkml:context>
  </inkml:definitions>
  <inkml:trace contextRef="#ctx0" brushRef="#br0">10675 7639 2016 0,'0'0'179'16,"-17"7"-143"-16,0 5-36 0,-8-5 0 15,-10 1 97-15,1-4 13 0,-4-1 2 0,-5-3 1 16,-8 4-59-16,-1-4-12 0,-7-4-2 0,-10-3-1 16,-12-5-31-16,-13-3-8 0,-8 0 0 0,-10-4 0 15,-3-4 0-15,-9-3 0 0,-8-12-11 0,-1 11 11 0,5 12 0 0,-9 0 0 16,-4-1 0-16,4 1 0 0,1 4 21 15,3 3-2-15,-21 1-1 0,9 7 0 16,-4-4 13-16,3 0 2 0,5-4 1 0,9 5 0 0,4 3-18 16,8 3-3-16,13 5-1 0,4-8 0 0,1 0 0 15,16 0 0-15,5 0 0 0,9 0 0 0,8 0-12 16,21 8 0-16,0 3 8 0,13-3-8 16,5-8-34-16,7 3-10 15,10 1-1-15,4 4-1171 0</inkml:trace>
  <inkml:trace contextRef="#ctx0" brushRef="#br0" timeOffset="1134.82">8056 8900 172 0,'0'0'16'0,"0"0"-16"0,0 0 0 0,0 0 0 0,0 0 107 0,8 0 18 15,1 0 4-15,-9 0 1 0,0 0 58 0,0 0 11 16,0 0 2-16,0 0 1 0,0 0-30 0,0 0-7 15,0-8-1-15,-9-3 0 0,-3 7-80 0,-1-4-16 16,4 1-3-16,1-1-1 0,-14 0 23 0,5 1 4 16,-4-5 1-16,-1 5 0 0,1 3-52 0,-5-7-11 15,1 3-1-15,-9 4-1 0,4 0-7 0,-9 4-2 16,9-3 0-16,-4-1 0 0,0 8-18 0,4-1-11 16,0 5 2-16,-4 0 0 0,0-1 19 0,0 5 4 15,-1 7 1-15,6 0 0 0,-1-4-24 0,0 0-5 16,0 4-1-16,0 4 0 0,9-1 4 0,-1 5 1 15,9 3 0-15,-8-3 0 16,12 3-35-16,-3 8-7 0,3 0-2 0,18 4 0 16,-5-8 43-16,4 1 11 0,1-1 0 0,4-4 0 15,8 0-53-15,9-3-9 0,-9 0-2 0,9-1 0 16,0-7 52-16,4-7 12 0,5-1 0 0,4-3 0 0,-1-5 0 16,1-6 16-16,-4 3-3 0,8-8-1 0,-9-11-12 0,-8 8-16 15,0-8 3-15,4-4 1 0,-4-4 60 0,0 1 13 0,-5-9 3 16,1-2 0-16,-5-5 3 0,1-23 1 0,-1-7 0 0,-8-8 0 15,-4 0-18-15,-1 5-3 0,-8-1-1 0,-4 3 0 16,-5 16-27-16,1 4-6 0,-14 0-1 0,1 0 0 16,-5 4-12-16,1-1-12 0,-5-3 3 0,-9 0 0 15,5 3 9-15,-4 5 16 0,-1-1-4 0,1 8-1 0,4 12-11 16,-1 3 0-16,10-4 0 0,-5 12 0 16,0 4-49-16,4 11-12 0,9 0-3 15,0 0-751-15,4 4-150 0</inkml:trace>
  <inkml:trace contextRef="#ctx0" brushRef="#br0" timeOffset="1918.28">8834 8318 1267 0,'0'0'28'0,"0"0"5"0,0 0 2 0,0 0 1 0,0 0-36 0,0 0 0 0,0 0 0 0,0 0 0 0,8 8 164 0,1-4 27 16,-5 0 5-16,5-1 0 0,3 1-58 0,1 4-12 16,0-4-2-16,8-1-1 0,1 5-99 0,8-4-24 15,0 3 0-15,-1 1 0 0,6 0 26 0,3-1 0 16,1 1 0-16,3 3 0 0,1-7 10 0,-9 4 1 16,5-1 1-16,-5-3 0 15,-4-4-82-15,0 4-16 0,4 0-3 0,-13-1-1 0,1-3 44 0,-1 4 9 0,-4-8 2 0,-4 4 0 31,-13 0-37-31,0 0-7 0,0 0-2 0,0 0 0 16,-9-3-7-16,-3-1-2 0,-6 0 0 0,1 0 0 0,-4-3-8 16,-5-1-3-16,1 4 0 0,-5-3 0 0,-9-1 18 15,5-3 3-15,-4-1 1 0,8 5 0 0,0-5 42 0,4 5 11 0,1-1 0 0,3 0 0 16,5 5 49-16,4-1 12 0,5 0 3 0,-1 4 0 16,9 0 0-16,0 0 0 0,0 0 0 0,0 0 0 15,13 8 46-15,0-1 10 0,0 5 1 0,4-1 1 16,-4 0-61-16,4 5-12 0,-5-5-2 0,6 4-1 15,-6 0-18-15,1-3-3 0,0-5-1 0,0 5 0 0,-5 3-24 16,-3 4 0-16,-1 0 0 0,0 7 0 0,-8-3 0 0,4 11 0 16,-4 12 0-16,-5 3 0 0,1 1 8 0,-5 3-8 15,0-4 0-15,-4 5 8 0,-5-5-8 0,1-4 0 16,0 1 0-16,-1-12 0 0,1 4 0 0,0-7 0 16,-9 3 0-16,8-4 0 0,-8 1 0 0,1-5 0 15,-1-3 11-15,-13 3-11 0,-4-7 0 0,4-7 0 16,0-1 0-16,1-7 0 0,8-8 0 0,-5-3 0 15,5-1-11-15,4 0 11 16,17-3-110-16,-4 3-14 0,4-7-4 0,5 0-921 0</inkml:trace>
  <inkml:trace contextRef="#ctx0" brushRef="#br0" timeOffset="2223.89">10017 8637 1267 0,'-12'-7'112'0,"-1"-1"-89"0,4-3-23 0,5 3 0 16,-5 1 158-16,-8 3 27 0,9-4 6 0,-1 4 1 15,9 4-28-15,-8 0-6 0,-5 0-1 0,4 4 0 16,9-4-97-16,-8 12-20 0,-5 3-4 0,-4 4-1 15,4 4-35-15,0 7 0 0,-4 8 0 0,-4 8 0 0,-1 3 58 0,1-3 5 16,8 3 1-16,-4 4 0 0,0-4-64 0,4 1-10 16,5-5-3-16,-1 5-1 0,0-5 14 0,5 5 0 15,4-1 0-15,0 4 0 16,4 0-36-16,1-3-2 0,8-5 0 0,-1 1-777 16,1-4-155-16</inkml:trace>
  <inkml:trace contextRef="#ctx0" brushRef="#br0" timeOffset="2770.32">10308 9093 2332 0,'0'0'52'0,"4"-7"10"0,-8-5 2 0,0 1 1 0,4-4-52 0,-5 3-13 15,1 1 0-15,0-1 0 0,0 1 69 0,-1 3 11 16,5 8 3-16,0 0 0 0,0 0-51 0,0 0-9 0,-8 16-3 0,3-1 0 15,-7 0-20-15,7 4 8 16,-7 4-8-16,3 0 0 0,-4 3 0 0,5 5 0 0,-1-1 0 0,-4 16 0 16,5-1 0-16,-1 4-10 0,5-3 10 0,0 0 0 15,4-5-16-15,4 1 4 0,4-8 1 0,5 1 0 16,0-5-6-16,4-3-2 0,9-1 0 0,4-7 0 16,0-8-6-16,0 5-2 0,-1-9 0 0,-3-3 0 15,4-4-21-15,0 0-4 16,-4-8 0-16,-1 1-1 0,5-5 36 0,-4 1 7 0,-1-4 2 0,5-8 0 15,0-7 60-15,-8-4 12 0,-10-4 2 0,6-8 1 0,-6 8-27 16,1 0-6-16,-4 0-1 0,-9 0 0 0,0 0-10 0,0 0-3 16,-5 0 0-16,1 0 0 0,-9 0-20 15,1 4 8-15,-6 4-8 0,1-1 0 0,5-3 8 0,-10 0-8 16,1 7 8-16,-9 4-8 0,0 4 0 0,0 1 0 16,4 2 0-16,1 5 0 0,-1 3 0 0,0 5 0 15,1 10-10-15,3 1 10 0,1 3 0 0,4-3-8 16,-4 3 8-16,4 4 0 0,-1 0 0 0,-3 4 0 15,4 0-8-15,4 4 8 0,0-4-13 0,1 4 1 16,7 4 0-16,5-8 0 0,0 3-1 0,13-3 0 16,0-3 0-16,4-1 0 0,9 0 1 0,4 0 1 15,4-3 0-15,4-5 0 16,1 5-12-16,3-9-2 0,5 1-1 0,5 0 0 16,-1 4-30-16,-4-8-7 0,0 3-1 0,0 1 0 15,-4-4 17-15,-1-4 3 0,-3 1 1 0,-1-1 0 16,-3-4-21-16,-18 4-4 0,0 1 0 0,0-1-787 15</inkml:trace>
  <inkml:trace contextRef="#ctx0" brushRef="#br0" timeOffset="3106.55">11329 8550 864 0,'0'0'76'0,"0"0"-60"0,9 8-16 0,-9-8 0 0,8 7 156 0,5 1 29 16,9-4 6-16,-5 7 1 0,-5 8 35 0,-3 4 7 15,4-4 2-15,-5 15 0 0,5 8-156 0,-4 7-30 16,-9 1-6-16,0 7-2 0,4-1-23 0,-4-2-5 16,-4 3-1-16,-1-4 0 0,-3 0-13 0,-1 0 9 15,1 4-9-15,-9 0 8 0,-9 4-8 0,5-4 0 16,4-4-12-16,0 0 12 16,-9-7-57-16,0-4-4 0,-4-1-1 0,5-3-670 15,-5-4-133-15</inkml:trace>
  <inkml:trace contextRef="#ctx0" brushRef="#br0" timeOffset="3632.34">7176 10210 2073 0,'-30'7'45'0,"30"-7"10"0,0 0 1 0,0 0 4 0,0 0-48 15,8 4-12-15,1 4 0 0,4-4 0 0,4-1 115 0,4 1 21 16,0 0 4-16,9 0 0 0,5 3-96 0,3-3-20 16,5 0-4-16,8 0-1 0,0 3-9 0,5-3-2 15,-1 4 0-15,14 3 0 0,8-3-8 0,0 3 8 16,4 1-8-16,13 3 8 0,-13-4-8 0,13 1 0 15,4 7-10-15,22 0 10 0,4-4-12 0,0 4 3 0,0 3 1 16,12 1 0-16,1 0-4 16,0 0-1-16,-5-4 0 0,1 0 0 0,-9 0 13 0,13 4 13 0,-5-1-2 0,-8-3-1 15,-13 0-10-15,-13 0 0 0,-4-7 0 0,-4 3 0 16,0 0 18-16,-13 0 2 0,-5-7 0 0,-12-8 0 16,-8 4-40-1,-5-4-7-15,-9 4-1 0,-8-4-1 0,-9 0 14 0,-4-4 3 0,0-8 1 0,-12 1-753 16,-5 11-152-16</inkml:trace>
  <inkml:trace contextRef="#ctx0" brushRef="#br0" timeOffset="7567.98">9586 11372 1036 0,'-9'8'92'0,"1"-1"-73"0,-1 1-19 0,-8 3 0 0,4 4 112 0,-4 4 18 16,0 0 4-16,4 4 1 0,-8 4-49 0,4-1-10 16,4 9-1-16,-8-5-1 15,12 4-97-15,-4 4-19 0,0 0-4 0,5 4-1 16,-1 0-6-16,9 3-2 0,0-7 0 0,0 8 0 0,0 3 67 0,5-3 14 16,3-8 2-16,9 0 1 0,0-4-13 0,9-4-4 15,-5-3 0-15,5-4 0 0,4-8-24 0,0 4-6 16,4-8-1-16,0-3 0 0,-4-8 8 0,8 0 2 15,14-4 0-15,-1-4 0 0,-4-3 28 0,-4-8 5 16,4 0 2-16,0-4 0 0,-9-3 50 0,5-9 11 16,0-6 1-16,-5-5 1 0,-4 0 3 0,-4-3 0 0,-4 4 0 15,0-5 0-15,-1-3-24 0,-3-4-4 0,-5 0 0 16,-5 0-1-16,-3-7-33 0,-5 3-6 0,1 4-2 0,-1 4 0 16,-8 3-22-16,-1 5 8 0,-8 3-8 0,1 4 0 15,-10 8 0-15,1-1 0 0,0 8 0 0,-5 1-8 16,0 6 8-16,-8 5 0 0,-4 3-9 0,3 1 9 15,1 7 0-15,0 4 0 0,0-1 0 16,-5 5 0-16,1 3-12 0,12 5 1 0,5-1 1 16,0 4 0-1,12 4-17-15,-12-1-3 0,4 5-1 0,4-1 0 16,13 1-2-16,-5 3-1 0,5 1 0 0,0 3 0 16,9-4 2-16,4 1 1 0,-5-1 0 0,5-7 0 15,9 0 19-15,-1-4 12 0,9-4-13 16,0 0 5-16,0 0 26 0,0-3 6 0,4-5 0 0,0-3 1 0,-4-4-3 15,4 0-1-15,5 0 0 0,-5-7 0 0,-9-1-13 16,1 0-8-16,0-3 10 0,-1 0-10 0,-3-1-14 0,-1-3-9 16,-4 4-1-16,0 3-1 0,-4-3-75 15,0-1-16-15</inkml:trace>
  <inkml:trace contextRef="#ctx0" brushRef="#br0" timeOffset="8397.61">10684 11847 115 0,'0'0'10'0,"0"0"-10"0,0 0 0 0,0 0 0 16,-9 0 128-16,9 0 23 0,0 0 5 0,0 0 0 0,0 0 70 0,0 0 14 16,13-4 2-16,-13 4 1 0,0 0-61 0,0 0-12 15,0 0-2-15,0 0-1 0,0 0-51 0,0 0-9 16,0 0-3-16,9-4 0 0,-9 4-66 0,0 0-14 16,0 0-2-16,0 0-1 0,0 0-21 0,0 0 0 15,0 0 0-15,0 0-12 16,0 0-37-16,0 12-8 0,-4-1-2 0,-1 0-1033 0</inkml:trace>
  <inkml:trace contextRef="#ctx0" brushRef="#br0" timeOffset="8664.64">10440 12424 1152 0,'0'0'102'0,"0"0"-82"16,0 0-20-16,5 8 0 0,-5-8 192 0,4 15 35 0,4-4 6 0,1 4 2 15,0 1-88-15,-5-1-18 0,-4 0-3 16,8 0-1-16,5 4-93 0,-9 4-18 0,1-4-4 0,-5 8-1 16,4 3-9-16,0 0 0 0,-4 1 0 15,0-1-11-15,-4 0-1 0,0 1 0 0,4-1 0 0,0 1 0 16,-13-5 3-16,9 5 0 0,-1-9 0 0,5 1 0 16,-4-4-11-16,-4-4-1 0,-5-3-1 0,0-1 0 15,4-7-20-15,-3 0-4 16,-1-4-1-16,-4-4 0 15,-5-4 11-15,5-3 3 0,-4 0 0 0,-1-5 0 0,5-3 4 16,-8 0 1-16,8-3 0 0,0-1-844 0</inkml:trace>
  <inkml:trace contextRef="#ctx0" brushRef="#br0" timeOffset="9328.6">10945 12128 1267 0,'0'0'112'0,"0"0"-89"0,0 11-23 0,0 1 0 0,0-12 188 0,4 7 34 16,-4-7 6-16,4 12 2 0,-4-12-84 0,0 7-17 16,-4 5-3-16,4-5-1 0,-4 5-88 0,-1-5-17 15,5 8-4-15,-4 1-1 0,4-1-15 0,-4 4 0 0,4 4 0 16,-4 3 0-16,4-3 0 0,0 3-12 0,-5 1 12 0,5 3-13 15,0-7-7-15,5 8 0 0,-10-9-1 0,5 1 0 32,0-4-47-32,0 0-10 0,0 0-2 0,0-7 0 15,0-5-53-15,5-3-11 0,-1 0-3 0,-4-4-687 0</inkml:trace>
  <inkml:trace contextRef="#ctx0" brushRef="#br0" timeOffset="9501.04">11158 11672 1036 0,'-17'-4'92'0,"17"4"-73"0,0 0-19 0,9 0 0 0,4 0 180 0,-1 0 33 16,-12 0 7-16,0 0 0 0,0 0-88 0,9-4-19 15,4 1-3-15,-13 3-718 16,0 0-144-16</inkml:trace>
  <inkml:trace contextRef="#ctx0" brushRef="#br0" timeOffset="9830.63">11778 11034 1152 0,'-4'-4'102'0,"4"-3"-82"0,0-1-20 0,-5 4 0 16,5-3 175-16,0-1 30 0,-8 4 7 0,4 0 0 16,4 4-54-16,-13 4-11 0,4 0-3 0,-4 0 0 15,1 0-97-15,-1 3-20 0,0 8-4 0,-4 1-1 16,0-1-22-16,-5 8 0 0,10-1 0 0,-6 5 8 16,1 0-8-16,0 7 0 0,4 0 0 0,-4 4 0 15,5 7 0-15,-6 1 8 0,-3 0-8 0,8 3 0 16,5-3 8-16,-1-1-8 0,1-3 8 0,-5-4-8 15,0 0 8-15,4-4-8 0,9-7 8 0,0 3-8 16,-8-3 0-16,4-1 0 0,12-3 0 0,5 0-8 16,-4-8-16-16,8 4-4 0,-5-8 0 15,6 5 0-15,3-9-60 0,0 1-13 0,-4-4-3 16,5-4-557-16,3-4-112 0</inkml:trace>
  <inkml:trace contextRef="#ctx0" brushRef="#br0" timeOffset="10115.54">12034 11061 2188 0,'0'0'97'0,"0"0"20"0,0 0-93 0,0 15-24 15,-4 0 0-15,0 0 0 0,-9 0 80 0,4 1 11 16,9 3 2-16,-4 0 1 0,-9-1-61 0,1 1-12 0,7 4-2 0,1 0-1 15,0 4-18-15,-1 3 0 0,-3 8 0 0,8 0 0 16,4 0 0-16,0 0 0 0,-12 0 0 0,8 0 0 16,8-4 0-16,-3 4 0 0,-1-8 0 0,-4 1 0 15,0-5 0-15,4 1 0 0,5-4-9 0,-5 0 9 16,-4-4-18-16,4-4 2 0,5-4 0 0,-1 1 0 31,1-1-72-31,0-3-15 0,-5-1-2 0,-4-7-907 0</inkml:trace>
  <inkml:trace contextRef="#ctx0" brushRef="#br0" timeOffset="10369.54">12457 10916 1497 0,'0'0'133'0,"0"0"-106"0,0 12-27 0,9-1 0 0,8 4 210 0,0 4 37 15,-4-4 7-15,0 8 2 0,4-4-153 0,4 4-31 16,5 4-5-16,-5-1-2 0,-12 5-39 0,4 3-8 16,12 0-2-16,-3 4 0 0,-5 7-16 0,0 1 0 15,-4 3 0-15,-1 5 0 0,-3-5 0 0,-5 4-16 16,-4-4 5-16,-4 1 1 0,0-1-5 0,-9 1-1 16,-17-9 0-16,-4 1 0 15,-5 0-12-15,-3-8-2 0,-14 4-1 0,0-11-1100 0</inkml:trace>
  <inkml:trace contextRef="#ctx0" brushRef="#br0" timeOffset="21240.49">9411 12139 633 0,'0'0'56'0,"0"0"-44"0,0 0-12 0,0-7 0 16,-9-1 85-16,0 0 15 0,1-3 4 0,4 0 0 15,-5-1 40-15,5 1 9 0,-5-4 2 0,1-1 0 16,-9 5-18-16,4 0-3 0,0-1-1 0,4 1 0 15,1-1-33-15,-5 5-8 0,-4-1 0 0,4 1-1 16,5-1-46-16,3 1-9 0,-12-1-1 0,4 4-1 16,1 0-13-16,-1 1-2 0,-4 3-1 0,0 0 0 15,-1 0-18-15,1 0 0 0,5 0 0 0,-6 3 0 16,6 1 11-16,-5 4-2 0,-1-1 0 0,1-3 0 0,-4 4-9 16,4 3 8-16,0-3-8 0,-5 3 8 0,5 0-8 0,-13 1 0 15,13 3 0-15,-4 4 0 0,8-4 0 0,-8 0 0 16,4 8 0-16,0-4 0 0,8 0 0 0,9 0-11 15,-8 0 11-15,3 0-8 0,10 0 8 0,3-4-10 16,5 1 10-16,0-1-10 0,4 0 1 0,0-4 0 16,0 1 0-16,4-1 0 0,1-3 9 0,3-4 0 15,-3-1-9-15,-1-3 9 0,0 0 0 0,1-3 0 16,8-5 12-16,0 0-4 0,-5-7 8 0,5 4 0 16,0-8 1-16,0 0 0 0,0 0 3 0,-4-8 0 15,-1 4 0-15,-3-11 0 0,3-4 0 0,-8 4 0 16,5 0 0-16,-5 0 0 0,0-4-5 0,0 4-1 0,-4-4 0 0,4 3 0 15,-4-3 1-15,-5-3 0 0,-3-1 0 0,-1 0 0 16,0-7-15-16,-8-5 11 16,-9-2-11-16,-4-1 10 0,0 0-10 0,-9 0 0 0,1 0 0 15,-14 0 0-15,1 0-14 0,-5 0-5 0,-13-4-1 0,1 0 0 16,3 4-4-16,-7 0 0 0,-1 0-1 0,-9 0 0 31,-3 4-11-31,8 8-3 0,4 3 0 0,9 0-741 0,-1 4-149 0</inkml:trace>
  <inkml:trace contextRef="#ctx0" brushRef="#br0" timeOffset="24556.6">13829 8770 748 0,'-4'-11'67'0,"-5"-4"-54"0,-12-8-13 0,12 4 0 15,1 4 32-15,4 3 3 0,4 1 1 0,0-4 0 16,8 3 8-16,1 1 3 0,8 0 0 0,0-1 0 16,4 5 26-16,1-1 6 0,-1 4 1 0,0 0 0 15,1 4-42-15,-1-3-8 0,0-1-2 0,-3 4 0 16,-1-4-28-16,0 4 0 0,-4 4-13 0,-1-4 4 15,-12 0 9-15,17 4 0 0,-17-4 0 0,0 0 0 16,0 0 48-16,0 0 16 0,13 3 2 0,-13-3 1 0,0 0 73 16,0 0 16-16,0 0 2 0,0 0 1 0,0 0-52 15,0 0-11-15,0 0-1 0,0 0-1 0,0 0-46 0,-8-3-10 16,-9-1-2-16,0 0 0 0,-9 8-5 0,-4 3-2 16,-13-7 0-16,1 4 0 0,-14 4-13 0,-4-1-4 15,-4-3 0-15,0 4 0 0,0 3-12 16,-13-3 9-16,-9-1-9 0,-3 1 8 0,-1 3-8 0,4-3 0 15,1 0-12-15,4-1 12 16,-5 5-36-16,5-5 1 0,0-3 0 0,13 0 0 16,8-4-16-16,13 7-3 0,0 1-1 0,8-4-1090 0</inkml:trace>
  <inkml:trace contextRef="#ctx0" brushRef="#br0" timeOffset="24782.89">13906 9021 2372 0,'13'0'52'0,"-5"4"12"0,1 0 1 0,-5 3 1 0,-4-7-53 0,-4 4-13 0,-5 7 0 0,-8-3 0 16,0 0 64-16,-17-1 9 0,-9-3 3 0,-8 4 0 16,-9 3-29-16,0-3-6 0,5-1-1 0,-5-3 0 15,-13 4-25-15,-8-1-6 0,-13 1-1 0,0-1 0 16,-4 1-18-16,0-4-4 0,-5 3-1 0,0 1 0 15,5 0-27-15,8 3-6 0,5 0 0 16,12 5-1132-16</inkml:trace>
  <inkml:trace contextRef="#ctx0" brushRef="#br0" timeOffset="28971.52">18526 7908 864 0,'0'0'76'0,"0"0"-60"15,0 0-16-15,0 0 0 0,-9 8 55 0,-4-1 8 16,5-7 1-16,-1 4 1 0,-4-4-38 0,5 8-8 16,-5-8-2-16,0 4 0 0,0 3 10 0,5-7 1 15,8 0 1-15,-13 0 0 0,0 0 33 0,13 0 6 16,0 0 2-16,0 0 0 0,0 0-14 0,0 0-4 15,0 0 0-15,9 12 0 0,3 3-38 0,5-8-14 16,9 1 9-16,4 0-9 0,-9-5 0 0,9 1 0 16,5-8 8-16,-1 4-8 0,-13 4 47 0,5-4 7 0,-5 0 2 15,-4-4 0-15,0 1 1 0,0-5 1 0,-4 0 0 0,-4-3 0 16,-1 3 11-16,1-3 3 0,-1-4 0 0,-3 7 0 16,-1-3-30-16,-4 3-6 0,0-3 0 0,0-1-1 15,0 5-21-15,-4-1-4 0,-1-3-1 0,-3 3 0 16,-1-3-9-16,5 3 0 0,0-3 0 0,-5 3 8 15,-4 1-8-15,-4 3 0 0,4 0 0 0,-4 0 0 16,0-3 0-16,4 7-11 0,-4-4 11 0,5 4-12 31,-6 0-14-31,10 4-3 0,8-4-1 0,0 0 0 0,-4 11-23 16,4-11-5-16,0 0-1 0,12 11 0 0,-3 5-23 0,8-5-5 16,0 4-1-16,0-3-806 0</inkml:trace>
  <inkml:trace contextRef="#ctx0" brushRef="#br0" timeOffset="29823.21">21944 9902 1094 0,'0'0'97'0,"0"0"-77"16,0 0-20-16,9-4 0 0,-5 1 124 0,-4 3 22 15,0-4 4-15,-4-4 1 0,-1 4-19 0,-3 1-4 16,-5 3-1-16,-4 0 0 0,-4-8-47 0,-1 8-10 16,-8 0-2-16,5 0 0 0,-1 4-21 0,0-4-5 15,-4 4-1-15,5 3 0 0,-1-3-41 0,5 4-11 0,4-1-1 0,0 5 0 16,0-1-8-16,4 4-3 0,8-3 0 0,5-1 0 31,0-3-52-31,5 3-10 0,8 0-3 0,-1 1 0 16,5-1-5-16,5 1-2 0,-1-5 0 0,5 1 0 0,-5-1 72 0,5 1 15 0,-5-4 8 0,1-1-10 15,-1-3 72-15,-4-3 14 0,0-1 4 0,-4-4 0 16,4-3 18-16,-4 0 4 0,-5-5 1 0,-3 1 0 16,-1 0-35-16,-4 0-8 0,0-4 0 0,-9-4-1 15,-3 4-35-15,-5 0-6 0,4 4-2 0,-4 0 0 16,-5-1-8-16,1 5-8 0,-1 0 12 0,-3 7-12 16,3-4 0-16,-3 8 0 0,-1 0-15 0,5 0 5 15,-1 0 10-15,1 4-12 0,8 4 12 0,0-5-12 16,9 5 12-16,4-8-12 0,0 0 12 0,0 11-12 15,4-3 12-15,5 3 12 0,0 1-2 0,3-1-1 16,10-3 11-16,-1 3 3 0,-4-7 0 0,5 4 0 16,-5-1-35-16,0-3-8 0</inkml:trace>
  <inkml:trace contextRef="#ctx0" brushRef="#br0" timeOffset="31167.48">18526 7992 1918 0,'0'0'42'0,"0"0"9"0,0 0 1 0,4-12 3 0,-4 5-44 0,0 7-11 0,0 0 0 0,0 0 0 15,4-8 93-15,0 1 17 0,5 3 3 0,-5-4 1 16,-4 8-56-16,13-11-11 0,0-12-3 0,0 12 0 16,-13 11-28-16,12 7-7 0,6-3-1 0,-1 0 0 15,-5 0 0-15,10-1-8 0,3-3 12 0,-3 4-4 16,-1 8 0-16,-4-5 0 0,9 5 0 0,-5 3 0 15,1-4 0-15,-1 4 0 0,5 4 0 0,4 4 0 16,4 8-8-16,8 7 0 0,10 3 0 0,3 9 0 16,1-1 15-16,4-3-3 0,-5 3 0 0,9-3 0 15,9-5-12-15,8 5-16 0,9 0 3 0,0 3 1 0,-5 4 12 16,1 4 0-16,-1 15 0 0,1-7 10 0,3-4-10 0,1-5 0 16,0 5 0-16,-1-8-11 0,1 1 25 0,4-5 5 15,-4 0 1-15,-5 1 0 0,5-1-7 16,0 0-1-16,-5 5 0 0,1-1 0 0,-1 0-12 0,-3-4 0 15,-1-3 0-15,0 0-10 0,0-1 10 0,0-3 0 16,-8-4 8-16,-5 0-8 0,-4-4 12 0,-8 0-1 16,-9-3-1-16,0-5 0 0,-9 1 2 0,-3-8 1 15,-5 0 0-15,-9 0 0 0,-4-12 0 0,0 5 0 16,-4-1 0-16,4 0 0 0,-4-3 12 0,-5 0 3 16,1-1 0-16,-1 1 0 0,5-4-28 0,-4-4 0 15,-9 0 0-15,0 0 0 0,8 7 0 0,-8-7 0 16,9-4 0-16,-9 4 0 15,0 0-36-15,0 0-13 0,0-7-3 0,0-5 0 16,-4 5-12-16,-5-8-4 0</inkml:trace>
  <inkml:trace contextRef="#ctx0" brushRef="#br0" timeOffset="32557.05">18722 7969 2520 0,'0'0'56'0,"0"0"11"0,0 0 2 0,0 0 1 0,0 0-56 0,-8 0-14 0,-1-4 0 0,-4-7 0 16,-8 3 47-16,4-3 6 0,4-1 2 0,-4 1 0 15,-5 3-44-15,-7-3-11 0,-6 0 0 0,5 3 0 16,-4-3-30-16,4-1-8 0,5 1-2 0,-5-1 0 0,4 5 23 0,-4 3 4 15,9-4 1-15,-1 5 0 0,5-5 0 0,0 4 0 16,0-3 0-16,0 3 0 0,4 4 12 0,5-4 0 16,-1 0 12-16,1 4-12 0,8 0 8 0,0 0-8 15,0 0 0-15,0 0 0 16,0 0-26-16,0 0-12 0,0 0-2 0,0 0-1 16,8 4-29-16,-8-4-6 0,13 8 0 0,0-5-1 15,4-3 20-15,0 4 4 0,-4 0 1 0,4 0 0 0,4-4 80 0,1 0 17 16,-1-4 3-16,0 0 1 0,1 4 51 0,-1-7 11 15,5 3 1-15,-5-4 1 0,0-3-68 0,-3 3-13 16,-6-3-4-16,1-4 0 0,-4-4 7 0,-5 0 1 16,5-12 0-16,-9 1 0 0,-5-8-36 0,-3 0 0 15,-1 0 0-15,1 8 0 0,-1 7 0 0,-4 0 0 16,-4 0 0-16,0-3 0 0,0 7 0 0,-4 4 0 16,-1-1 0-16,1 9 0 0,0-1 0 0,-5 4 0 15,0 1 0-15,1 3 0 0,3 7 0 0,5 5 0 0,-4-5 0 16,-1 8 0-16,1 1-16 0,0-1 0 15,4 4 0-15,4 0 0 0,0 3 0 0,4 5-1 0,-3 7 0 16,7 0 0-16,14-3 6 0,-5-1 2 0,5-3 0 16,-1 3 0-16,5-3 9 0,4-1 9 0,0-7-1 0,9 0-8 15,4 0 21-15,4-7-2 0,-4-5-1 0,4 5 0 16,0-12 5-16,0 0 1 0,5-12 0 0,-9 8 0 16,0-3-3-16,0-1 0 0,4-7 0 15,-8 0 0-15,-5-4-3 0,-13-4-1 0,1 4 0 16,-9-15 0-16,-4-12-17 0,-1 5-14 0,-3 6 2 0,-9 13 1 15,-13 3-41 1,-9 7-9-16,5 1-2 0,-9 3-737 0,5 1-148 16</inkml:trace>
  <inkml:trace contextRef="#ctx0" brushRef="#br0" timeOffset="33311.24">21795 10088 1440 0,'0'0'128'0,"0"0"-103"0,0 0-25 0,8-11 0 0,5-1 94 0,0 1 14 16,-5 0 2-16,1-1 1 0,-1 5-21 0,1-5-4 15,4 1-1-15,-9 3 0 0,5-3-41 0,-5 0-9 16,0 3-2-16,-4 8 0 0,0 0-12 0,0-8-2 16,0 1-1-16,-8-1 0 0,-1 4-1 0,-4 1 0 15,0 3 0-15,-4-4 0 0,0 4-6 0,0 4-2 16,-4-1 0-16,-1 1 0 0,1 4-9 0,0-4 0 15,-1 3 0-15,5 1 0 0,-4 3 0 0,8 1-16 16,0-1 4-16,5 0 1 0,-1-3-11 0,5 0-2 0,4 3-1 0,4 0 0 31,5 1-7-31,3-5 0 0,6 5-1 0,3-5 0 0,9 5 15 0,-5-9 3 0,5 1 1 0,0-4 0 16,0 8 55-16,-4-8 11 0,4-4 3 0,0-4 0 16,-5 5 2-16,1-9 1 0,0 5 0 0,-9-9 0 15,0-2-24-15,-4-1-5 0,-5 0-1 0,-4-4 0 16,1-4-6-16,-5 4-2 0,-9 1 0 0,-4-1 0 15,-4-4-20-15,-8 4 9 0,-1 4-9 0,-4 0 0 16,0 4 0-16,-4 0 0 0,4 4 0 0,-4 3 0 16,0 4 0-16,-1 4-9 0,10 0 1 0,-5 8 0 15,4-1-8-15,5 5-2 0,4 3 0 0,4 4 0 16,0 0 1-16,5 4 0 0,8 0 0 0,0 3 0 16,8 5 9-16,1-5 8 0,-1 5-12 0,9-1 12 15,0 4 0-15,5-4 0 0,-1-11 0 0,5 0 0 16,-9 0 19-16,4-3-3 0,9-9 0 0,-4-7 0 0,-5-4 15 0,5-3 2 15,4-5 1-15,-9-3 0 0,1-11-12 0,-5 3-2 16,-5-7-1-16,-3-1 0 0,-5-3-27 0,-4 0-6 16,0-4-1-16,-8 4-1213 15</inkml:trace>
  <inkml:trace contextRef="#ctx0" brushRef="#br0" timeOffset="35292.33">19496 9374 172 0,'4'-4'16'0,"0"-3"-16"0,-4 7 0 0,4-8 0 0,5 1 74 0,-5-1 12 16,0 0 2-16,1-3 1 0,-1 3 44 0,0 1 9 15,1 3 2-15,-1-4 0 0,0 1-9 0,-4 7-2 16,0-8 0-16,0 1 0 0,0-1-19 0,0 8-4 15,-8-7-1-15,-1 3 0 0,5 0-33 0,-5 0-6 16,-4 0-2-16,1 8 0 0,-1-4-22 0,4 8-5 16,-4-1-1-16,-4 5 0 0,4-1-29 0,-4 8-11 15,-4 0 0-15,4 4 9 16,0 3-33-16,0 5-6 0,-5 11-2 0,1-4 0 16,-5 0 1-16,5 0 0 0,0 0 0 0,4 3 0 0,-5-3 31 15,1-7-9-15,4 3 9 0,4-4 0 0,4 1 0 0,5-1 8 0,0-3 0 16,4-8 0-16,4 0 6 0,0 3 2 0,1-3 0 15,7-3 0-15,6-5 12 0,-1 0 4 0,0 1 0 16,4-5 0-16,0-3-32 0,1-4 0 0,3 0 0 16,1 0-10-16,0-7 19 0,-1-1 4 0,5 0 1 15,0-3 0-15,4-4 17 0,1-4 3 0,-6 0 1 16,1-8 0-16,0 4-3 0,0-3-1 0,4-5 0 16,-8-3 0-16,-5-4-15 0,1 0-2 0,-9 4-1 0,4-11 0 15,-5-12-13-15,-3 3 9 0,-5 5-9 0,-4 7 8 16,-4-3-8-16,0 10 0 0,-5-3 0 0,-4 8 0 15,1 0 0-15,-6 7 0 0,6 0 0 0,-5 8 0 16,-1 0 0-16,-3 7 0 0,0 4 0 0,4 4 0 16,0 0-22-16,-1 8 3 0,6 0 1 0,-1 7 0 15,0 0-16-15,0 0-3 0,0 4-1 0,5 4 0 16,-1 4 2-16,1-1 0 0,-1 4 0 0,1-3 0 0,-1 0 24 0,5-5 12 16,0-3-10-16,4 4 10 0,-5 0 10 0,10-4 8 15,-5 0 2-15,8-4 0 0,1 0 4 0,-1-7 2 16,-8-8 0-16,17 8 0 0,5 3-10 0,-1-3-3 15,-4-5 0-15,4-3 0 16,5-3-37-16,4-1-8 0,-9-4-2 0,5 1-1014 0</inkml:trace>
  <inkml:trace contextRef="#ctx0" brushRef="#br0" timeOffset="35759.58">19889 10012 1497 0,'0'0'133'0,"0"0"-106"16,0 0-27-16,0 0 0 0,4-3 133 0,0-1 22 15,-4 4 4-15,0 0 1 0,-4 0-70 0,4 0-14 16,0 0-2-16,0 0-1 0,0 0-65 0,0 0-8 16,0 0-11-16,0 0 3 15,-4 4-25-15,-1 3-5 0,5-7-1 0,-8 8 0 16,8-8-28-16,-4 7-5 0,-1 5-2 0,-3-1-815 0</inkml:trace>
  <inkml:trace contextRef="#ctx0" brushRef="#br0" timeOffset="36110.97">19637 10426 1785 0,'0'0'79'0,"0"0"17"0,0 0-77 0,12 4-19 0,-3 0 0 0,-1-4 0 16,1 4 118-16,0-1 20 0,3 1 4 0,-3 4 1 16,4-4-91-16,-5 7-17 0,5 0-4 0,-4 1-1 15,3 3-51-15,-3 0-11 0,4 4-1 0,-9 4-1 0,0 4 20 0,1-1 4 16,-1 1 1-16,-4 11 0 0,-4 4 9 0,-1-1 0 16,1 5 0-16,0-4 0 0,-5-1 11 15,-4 1 1-15,-4 4 0 0,0-8 0 0,0 4-2 16,-4-8 0-16,-5 4 0 0,5-8 0 0,-1 0-1 15,1-11 0-15,0 4 0 0,-1-8 0 0,1-3 18 16,4-1 3-16,-4-7 1 0,-1-12 0 0,-3 1-16 0,-1-8-3 16,0-4-1-16,-4-8 0 0,0-3-1 15,-4-8 0-15,4 0 0 0,-8-12 0 0,4-3-23 16,0 0-5-16,-1-4-1 0,5 4-727 16,13 0-146-16</inkml:trace>
  <inkml:trace contextRef="#ctx0" brushRef="#br0" timeOffset="36429.37">20043 10191 2552 0,'0'0'56'0,"0"0"12"0,0 0 3 0,0 0 0 0,0 0-57 0,0 0-14 0,0 0 0 0,0 0 0 0,0 0 13 0,0 11 0 15,0-11 0-15,0 0 0 16,0 0-70-16,0 0-15 0</inkml:trace>
  <inkml:trace contextRef="#ctx0" brushRef="#br0" timeOffset="36686.08">19953 10616 2350 0,'0'0'52'0,"4"8"10"0,0-1 2 0,5 5 3 0,-9-1-54 0,4 1-13 0,5 3 0 0,-1 0 0 16,-8 4 38-16,9-4 5 0,-5 0 1 0,0 8 0 15,5 4-44-15,-1-1 0 0,-3-3-16 0,3 0 5 16,1 3-10-16,-5-3-3 0,0 0 0 0,5 0 0 15,-5 0-3 1,0-1-1-16,1 1 0 0,-5 0 0 0,4-4-25 0,-4 0-6 0,-4 0-1 0,4-4-581 16,-5-3-117-16</inkml:trace>
  <inkml:trace contextRef="#ctx0" brushRef="#br0" timeOffset="37162.75">20743 9811 864 0,'0'0'76'0,"0"0"-60"0,0 0-16 0,0 0 0 15,0 0 55-15,-4-4 8 0,-4 8 1 0,3-4 1 16,1-4 121-16,0 4 24 0,-5 0 5 0,1 0 1 15,3 0-96-15,-3 0-20 0,8 0-3 0,-4 4-1 16,-5 0-34-16,5 0-7 0,-5-1-2 0,5 5 0 16,-9 0-23-16,5-1-5 0,-5 5-1 0,0-1 0 15,4 0-13-15,-8 5-3 0,0 3-8 0,0 0 12 16,0 7-12-16,0-3 11 0,4 0-11 0,-4 3 10 0,4 12-10 16,5-4 0-16,-1 1 0 0,0-1 0 0,5 0 0 0,0-4 0 15,4 1-14-15,0-1 5 16,4-3-35-16,5-1-8 0,4 1 0 0,-1-4-1 15,6 0-60-15,-6-1-12 0,5-3-3 0,-4 0-484 16,9-7-96-16</inkml:trace>
  <inkml:trace contextRef="#ctx0" brushRef="#br0" timeOffset="37479.68">20923 9917 1382 0,'8'4'61'0,"-3"0"13"0,3 0-59 0,-4 3-15 0,1 5 0 0,-5-5 0 16,0-7 157-16,0 12 29 0,-5-5 6 0,5 5 0 16,-4 3-82-16,0 0-17 0,-5 0-3 0,1 1-1 15,-1-1-64-15,1 4-13 0,3 3-2 0,-3 1-1 16,4 0-9-16,-5 4 0 0,5-1 0 0,0 1 0 15,4 3 0-15,-5-3 0 0,1-1 0 0,4 1 0 16,0 0-24-16,9-5-1 0,-9-3 0 0,8 4 0 16,-4-4-65-16,5 0-13 0,4-4-2 0,0 0-1 15,-1-3-15-15,5-1-3 0,1 4-1 0,-1-7 0 16,4 0 10-16,0-5 3 16,-8 1 0-16,4 0-444 0</inkml:trace>
  <inkml:trace contextRef="#ctx0" brushRef="#br0" timeOffset="37719.08">21166 9967 1785 0,'0'0'79'0,"9"0"17"0,0 4-77 0,-1-1-19 15,1 1 0-15,-1 0 0 0,-4 0 152 0,5 7 28 16,-5 1 4-16,5 3 2 0,-5-4-118 0,0 8-24 15,5 4-5-15,-5 3-1 0,5 9-38 0,-5-1 0 0,5 8 0 0,-1 3 0 32,1-3-31-32,-5 7-1 0,0 5 0 0,-4-1 0 15,-4 0-22-15,0 8-5 0,-5-1-1 0,-4 1 0 16,-4 0 8-16,-8-4 2 0,-1-8 0 0,-8-3 0 16,-13-4-58-16,-5-12-11 0</inkml:trace>
  <inkml:trace contextRef="#ctx0" brushRef="#br0" timeOffset="115653.55">22688 10559 1094 0,'0'0'97'0,"0"0"-77"16,0 0-20-16,0 0 0 0,0 0 152 0,4-11 26 15,0 3 6-15,-4 8 0 0,0 0-14 0,0-7-3 16,5-1-1-16,-1 0 0 0,-4 1-91 0,0 7-19 16,0 0-3-16,0-8-1 0,0 1-25 0,0 7-6 15,0 0-1-15,0 0 0 0,-13 0-8 0,4 3-1 0,-3 1-1 0,-1 0 0 16,-4 4-10-16,0-1 12 0,-5 1-12 0,1 3 12 15,0 4-12-15,-9 4 0 0,-5-7 0 0,-7 7 0 16,-1 0 0-16,0 0 0 0,-4 4 0 0,13 7 0 16,0 0 0-16,8 5 0 0,-4-1 0 0,5 0 0 15,8 4 0-15,-1-4 0 0,6 0 0 0,3 0 0 16,5 1 12-16,4-5 0 0,0 0 0 0,4 5 0 16,5-5-28-16,3 0-4 0,10 4-2 0,3 1 0 15,10-9 10-15,3 8 1 0,5 1 1 0,4-1 0 16,-9 0-4-16,9 4-1 0,0-11 0 0,-4 7 0 15,-13 0-9-15,0-4-3 0,-4 1 0 0,-1-1 0 16,-8 0-2-16,-4 1-1 0,-4-1 0 0,-1 1 0 0,-8-1 10 0,0-3 3 16,-8 7 0-16,-1-4 0 0,-8 1 25 0,-4-5 6 15,-5 5 1-15,-8-1 0 0,-22 0 25 0,-4-3 6 16,-4-4 1-16,4-1 0 0,9-6-16 0,0-1-3 16,4-4-1-16,0-3 0 0,4-1 1 0,5-3 1 15,-1 0 0-15,5-4 0 0,4 0-8 0,0-4-1 16,5-3-1-16,-1-1 0 0,5 0-2 0,4-3 0 15,4-12 0-15,8 0 0 0,1 4 11 0,8-3 3 16,9-1 0-16,4 0 0 0,0 0-31 0,5 1 0 16,3-5 0-16,5 4-10 0,-4-3 10 0,4 7 0 15,0-4-9-15,0 0 9 0,0 4-16 0,4 4 0 16,9 0 1-16,4-1 0 16,4 5-11-16,-4 0-2 0,-4-5-1 0,-1 9 0 15,-8-5-3-15,5 5 0 0,-9-5 0 0,4 5 0 16,-13-1-1-16,1 1-1 0,3-1 0 0,-3 4 0 15,-5 0-50-15,-4 1-11 0,0-1-1 0,-5 0-929 0</inkml:trace>
  <inkml:trace contextRef="#ctx0" brushRef="#br0" timeOffset="116956.88">23068 9188 288 0,'0'0'25'0,"0"0"-25"0,0 0 0 0,0 0 0 0,0 0 112 0,0 0 18 16,9 4 3-16,-1 0 1 0,-8-4 54 0,4 4 10 15,5-1 2-15,-5 1 1 0,1-4-57 0,3 4-12 16,1 4-3-16,-5-5 0 0,0 5-52 0,5 3-10 0,-9 1-3 0,4-1 0 15,-4 4 0-15,4 4 0 0,-8 4 0 16,4 7 0-16,-4 5-64 0,-1 6-16 0,1 1-1 0,-4-8-1 16,3 4 29-16,-3 4 5 0,-1 0 2 0,5 0 0 31,-9-1-66-31,0 5-12 0,5 0-4 0,-9 18 0 0,8-11 47 0,-4-3 9 0,5-1 8 0,-1-3-12 16,1-1 12-16,3-7 0 0,1-4 0 0,0-3 0 15,0-5 17-15,4-3-1 0,12-4 0 0,-3 0 0 16,4-7-32-16,4-5-6 0,4 1-2 0,1-1 0 15,3 1-25-15,1-4-6 16,4-4-1-16,-9 0 0 0,1-4 28 0,3 0 4 0,1 0 2 0,-1 1 0 16,-3-1 6-16,3 0 2 0,1-4 0 0,4 1 0 15,0-5-42-15,-4 1-9 0,-5 0-2 0,0-1-673 16</inkml:trace>
  <inkml:trace contextRef="#ctx0" brushRef="#br0" timeOffset="117274.45">23448 9743 57 0,'0'0'0'0,"0"0"0"15,9-4 0-15,-9 4 0 0,0 0 144 0,0 0 23 16,8-4 5-16,-8 4 0 0,0 0 93 0,0 0 19 16,0 0 3-16,0 0 1 0,0 0-75 0,0 0-14 15,0 0-3-15,0 0-1 0,0 0-130 0,0 0-25 0,5 11-6 0,-1 5-1 16,0 3-13-16,-4 0-2 0,0 0-1 0,-4 7 0 16,0 5-2-16,-1-5-1 0,1 5 0 0,4-5 0 15,-8 5-14-15,-1-1 0 0,5 0 0 0,0-3 0 16,-1-4-123-1,1 3-27-15</inkml:trace>
  <inkml:trace contextRef="#ctx0" brushRef="#br0" timeOffset="117488.37">23286 9853 1555 0,'0'0'68'0,"0"0"16"0,13 7-68 0,0 1-16 0,4 0 0 0,0 3 0 0,4-3 144 0,1 3 26 16,-5 0 5-16,8 1 1 0,1-5-39 0,0 1-7 16,-1-4-2-16,-3 3 0 0,-1 5-102 0,0-8-26 15,1 3 0-15,3-7 0 16,-3 4-46-16,-1-4-14 0,5 0-4 0,-5-4 0 16,0-3 0-16,1 3 0 0,-1-4 0 0,-4 4-614 15,0-3-123-15</inkml:trace>
  <inkml:trace contextRef="#ctx0" brushRef="#br0" timeOffset="117679.25">23846 9781 403 0,'0'0'36'0,"0"0"-36"0,0 0 0 0,0 0 0 15,-13-4 278-15,9 0 49 0,4 4 9 0,0 0 3 16,0 0-60-16,0 0-12 16,0 0-3-16,0 0 0 0,0 0-165 0,0 0-34 15,0 0-6-15,4 11-2 0,-4 5-25 0,0-1-4 16,4 4-2-16,1 4 0 0,-5-1-14 0,0 9-2 0,0-1-1 0,-5 12 0 15,1 7-9-15,0 1-9 0,-5-1 9 0,5 4-13 16,-5-3-36-16,1-1-7 0,-1-7-2 16,5 3-1164-16</inkml:trace>
  <inkml:trace contextRef="#ctx0" brushRef="#br0" timeOffset="118742.43">22957 12086 979 0,'0'0'87'0,"0"0"-70"0,0 0-17 0,0 0 0 0,0 0 128 0,0 0 23 0,0 0 4 0,0 0 1 16,0 0 24-16,0 0 4 0,0 0 2 0,0 0 0 15,0 0-97-15,0 0-19 0,0 0-4 0,0 0-1 16,0 0-45-16,0-4-10 0,0-3-2 0,-9 3 0 15,1 0-25-15,-1 4-6 0,5 0-1 0,-5 0 0 16,9 0-65 0,0 0-14-16,0 0-2 0,-25-4-1 15,25 4-103-15,-26-7-21 0,5 7-4 0,21 0-1 0,0 0-18 0,0 0-4 0,-22 3-1 0,10 5 0 16,-1 0 245-16,4-1 49 0,9 5 9 0,-4-5 3 16,0 5-32-16,4-1-5 0,4 0-2 0,5 5 0 15,-5-5 75-15,0 0 14 0,0 5 3 0,5-5 1 0,4 4 37 16,-5 0 7-16,1 1 2 0,-1-1 0 0,5 4 9 15,4-8 3-15,-4 4 0 0,0 1 0 0,0-1-27 16,4 0-5-16,0-4 0 0,0 4-1 0,-4 1-88 0,0-1-18 16,4 0-3-16,-4 4-1 0,-1 0-17 15,-3 0 0-15,-5 4 0 0,5-4 0 0,-5 7 0 16,-4 5 0-16,-9 3 0 0,5 0-9 0,-9 8 26 0,5-4 6 16,-1 4 1-16,-8-1 0 0,-4 1-7 15,8 0-1-15,0 0 0 0,0 0 0 0,1-1-16 0,-1 1 0 16,4 0 0-16,5 0 0 0,-5-1 0 15,-3 5 0-15,-1-4-11 0,0 0 11 0,9-1 0 16,-1-6 0-16,-7-5 12 0,-1-7-3 0,0-4 27 16,0-4 4-16,-4-4 2 0,4-3 0 0,-4-12-42 15,-4-4 0-15,-1-7 0 0,-3-7 0 0,-1-5-8 16,-4-11-1-16,-4 0 0 0,-4-8 0 16,-5 1-18-16,0-5-3 0,0 5-1 15</inkml:trace>
  <inkml:trace contextRef="#ctx0" brushRef="#br0" timeOffset="119236.43">22816 11463 2592 0,'-9'8'230'15,"1"-1"-184"-15,-5 5-37 0,9-1-9 0,-5-3 40 0,5-1 5 0,0 1 2 0,4-8 0 16,0 0-47-16,0 0 0 0,0 0 0 0,0 0 0 31,12 0-78-31,6-4-9 0,-1 4-1 0,8-4-1 0,-3 4-162 0,8 0-32 16,4 0-6-16,0 0-2 0,0-3 131 0,0 3 25 0,0-4 6 0,-8-4 1 16,0 1 145-16,-5-5 30 0,-4-3 5 0,0 0-512 15</inkml:trace>
  <inkml:trace contextRef="#ctx1" brushRef="#br0">11872 12439 0,'0'0'0,"0"0"0,0 0 16</inkml:trace>
  <inkml:trace contextRef="#ctx0" brushRef="#br0" timeOffset="123808.9">16949 7798 403 0,'4'4'36'0,"0"0"-36"0,5-4 0 0,-9 0 0 15,0 0 13-15,0 0-4 0,8 0-1 0,-3 0 0 16,3 3 118-16,-8-3 23 0,-13-3 5 0,13 3 1 15,13 0 17-15,-4-4 3 0,-9-4 1 0,4 4 0 16,-4-3-23-16,0-1-4 0,-4 1-1 0,-1-5 0 16,1-3-47-16,-9 0-9 0,0 0-3 0,-4 3 0 15,-4 1-49-15,0 0-9 0,4-5-3 0,4 5 0 0,-9 3-10 16,5 1-2-16,-4-1-1 0,-5 1 0 0,-4-1-5 0,0 4-1 16,5-3 0-16,-9 3 0 15,-1 11 1-15,-3 1 0 0,0 0 0 0,-1 7 0 16,5 0-10-16,4 4 0 0,4 4 0 0,5 7 0 15,4-3-16-15,4 3-6 0,4-3-1 0,5 3 0 16,4 0-21-16,4 5-4 0,9-1 0 0,0 8-1 16,8-4-47-16,1 7-8 0,8 8-3 0,-5-7 0 15,1-1 0-15,8-3 0 0,-4-8 0 0,0 1 0 16,4-5 63-16,0-3 12 0,-4-8 2 0,-4-4 1 0,4 0 29 0,-4-4 20 16,3-3-4-16,1-4 0 0,9 0 49 0,-5-4 10 15,-8-8 1-15,4 0 1 0,12-3 22 0,-3-8 4 16,-5-4 1-16,-4-7 0 0,0-1-30 0,-5-10-6 15,-3-9 0-15,3 1-1 0,-7 0-27 0,-1 3-4 16,-5 8-2-16,-3 4 0 0,-9 3-5 0,0 1-1 16,4 7 0-16,-4 4 0 0,-13 4-11 0,5 4-2 15,4 3-1-15,-5 4 0 0,-4-3-14 0,0 7 9 16,9-4-9-16,-9 11 8 0,1 1-8 0,-1-4 0 0,0 0 0 16,4 7 0-16,1 12 0 0,-1-4-19 0,-8 4 3 15,9 3 1-15,-1 5-6 0,0 3-2 0,1 11 0 0,4 1 0 16,4 3 3-16,0-3 1 0,4-4 0 0,0-8 0 15,5 0 9-15,-1-4 2 0,1-3 0 0,8-8 0 16,0 0-39-16,4 0-7 0,-8-8-2 0,9 1 0 16,3-5-125-16,1-3-26 0,-5 0-5 15</inkml:trace>
  <inkml:trace contextRef="#ctx0" brushRef="#br0" timeOffset="124807.3">17372 6423 979 0,'-5'4'87'15,"-3"0"-70"-15,8-4-17 0,-4 4 0 0,4 3 116 0,-9-3 19 16,5 7 4-16,0-7 1 0,4 4-28 0,-5 3-4 16,-3 1-2-16,-5-1 0 0,0-3-58 0,0 7-12 15,5 0-3-15,-5 4 0 0,-4 0-9 0,0 0-1 16,4-8-1-16,0 12 0 0,0 7-5 0,0-11-1 16,5 0 0-16,-1 8 0 0,5 19-16 0,0-5 10 15,-5-6-10-15,5-1 8 0,4 4 20 0,0-8 3 16,8 1 1-16,-8-1 0 15,5-4-56-15,8 1-12 0,4-8-1 0,0 0-1 16,-9 0-3-16,9-4-1 0,5 0 0 0,-1-3 0 16,-4-1-14-16,0-7-4 0,5 4 0 0,-5-5-485 0,0-3-98 15</inkml:trace>
  <inkml:trace contextRef="#ctx0" brushRef="#br0" timeOffset="125047.39">17590 6647 691 0,'0'0'61'0,"0"0"-49"0,0-4-12 0,0 4 0 16,8-3 176-16,-8 3 32 0,9-4 6 0,-9 4 2 15,0 0 8-15,13 4 1 0,-13-4 1 0,0 0 0 16,0 0-134-16,0 0-28 0,8 3-4 0,-8-3-2 16,9 12-42-16,-9-12-8 0,0 0-8 0,-5 15 12 15,5 12-12-15,0-5 0 0,-8-6 9 0,-1 3-9 0,5 3 8 0,-5 5-8 16,1 3 10-16,-1 1-10 0,1-1 0 0,8-7 0 15,-4 4 0-15,-1-5-10 16,1-3-90-16,4 0-19 0,4 0-3 0,1-4-877 16</inkml:trace>
  <inkml:trace contextRef="#ctx0" brushRef="#br0" timeOffset="125291.46">17961 6321 1152 0,'-4'-31'51'0,"4"20"10"0,9-8-49 0,-9 4-12 16,0 0 0-16,4 3 0 0,-4 5 212 0,4-1 39 15,-4 8 8-15,9 0 1 0,4 11-108 0,-1 5-21 16,6-1-5-16,-1 7-1 0,4 5-61 0,-4 3-12 0,-4 8-2 0,8-3-1 16,1-1-39-16,-1 0-10 0,-4 4 0 0,0-4 0 15,-4 4 0-15,-4 4 0 0,-1 7 0 0,-8 12 0 31,-4 15-24-31,-5 0-6 0,-4-8-2 0,-8-7 0 0,4-4 24 0,-9-8 8 0,-4-3 0 0,-4-4-776 16,-13-8-148-16</inkml:trace>
  <inkml:trace contextRef="#ctx0" brushRef="#br0" timeOffset="125852.79">17513 8189 1728 0,'0'0'153'0,"0"0"-122"0,0 0-31 0,0 0 0 0,0 0 155 0,0 0 25 16,0 0 4-16,0 0 2 0,0 0-106 0,0 0-22 15,0 0-4-15,0 0-1 0,-9 0-53 0,9 0-8 16,-4 8-4-16,4-1 0 16,-4 5-95-16,-1 3-19 0</inkml:trace>
  <inkml:trace contextRef="#ctx0" brushRef="#br0" timeOffset="126120.57">17295 8824 1094 0,'0'0'97'0,"0"0"-77"16,0 0-20-16,8 11 0 0,-3 0 232 0,-1 1 42 15,-4-12 9-15,-4 15 1 0,-5 0-127 0,5 4-25 0,4 0-6 0,-4 4-1 16,-5 0-77-16,0-1-15 0,1 9-3 0,-1 3-1 15,-3 0-11-15,-6 0-2 0,6 1-1 0,-1 3 0 16,4-4-1-16,-4 0 0 0,-4 0 0 0,0 0 0 16,4-3-14-16,5-1 0 0,-1-3 0 0,5 3 0 15,0 4 0-15,8-7-8 0,5-1-1 0,3-3 0 16,1-8-14-16,9 1-2 16,3-5-1-16,1 0 0 15,4-3-6-15,0 0 0 0,4-5-1 0,0-3 0 0,-4-3-110 0,4-1-21 0</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3-07T15:40:59.434"/>
    </inkml:context>
    <inkml:brush xml:id="br0">
      <inkml:brushProperty name="width" value="0.05292" units="cm"/>
      <inkml:brushProperty name="height" value="0.05292" units="cm"/>
      <inkml:brushProperty name="color" value="#FF0000"/>
    </inkml:brush>
  </inkml:definitions>
  <inkml:trace contextRef="#ctx0" brushRef="#br0">18701 6260 979 0,'0'0'87'0,"0"0"-70"15,0 0-17-15,-5-4 0 0,1-11 99 0,-4 4 16 16,-1-5 3-16,1 5 1 0,-1 3 8 0,5 1 1 16,-1-8 1-16,-3 3 0 0,-1 8-17 0,1-7-4 15,4 0-1-15,-5 3 0 0,-4 0-46 0,5 1-9 16,-5-1-1-16,-4-3-1 0,0-1-24 0,-5 1-5 16,-3-4-1-16,-1 0 0 0,-8-8-11 0,-9 8-9 15,5-4 12-15,-5 3-12 0,4-3 15 0,-3 0-4 16,-1 4-1-16,0 0 0 0,0-4 2 0,1 4 1 15,-1 4 0-15,5-1 0 0,-14 8-5 0,14 1 0 16,-1 6-8-16,1 1 12 0,4 4 8 0,-1 3 2 16,6 4 0-16,3 0 0 0,0 4-30 0,5 0-7 0,8 12-1 15,0-8 0-15,0 3 16 0,9 1 0 0,-4 7 0 0,8 4 0 16,4 0 0-16,0 0 0 0,5 0 0 0,-1-4 0 16,9-4 10-16,0 5 5 0,5-5 1 0,-1-3 0 15,5-12-16-15,4 0-16 0,-5 0 3 0,10-3 1 16,3-1 12-16,1-7 0 0,3 0 0 0,-3-8 0 15,-5 0 9-15,-4-4-1 0,4-11-8 0,-4 4 12 16,0 0-3-16,0-4-1 0,0-8 0 0,0 1 0 16,4-8 8-16,4 3 2 0,-8-3 0 0,4 0 0 15,-4 0-7-15,-4 0-2 0,-1-1 0 0,1-3 0 16,0 4 23-16,-5-8 5 0,-4-7 1 0,-4-8 0 16,4-4-26-16,-8-3-12 0,-5-1 10 0,0 4-10 15,-8 8 0-15,0 0 8 0,-1 4-8 0,-3 3 0 16,-9 4 0-16,0-3 0 0,4 7 0 0,0 0 0 0,0 0 0 15,-4 4-8-15,0 3 8 0,0 1 0 0,8 7-12 0,-3 4 4 16,3 8 8-16,0-1-13 16,1 9-35-16,-1 6-6 0,5 1-2 0,0 11 0 15,0 1-37-15,-5 6-8 0</inkml:trace>
  <inkml:trace contextRef="#ctx0" brushRef="#br0" timeOffset="739.9">19072 5618 576 0,'0'0'25'0,"0"0"6"0,0 0-31 0,0 0 0 0,0 0 0 0,0 0 0 16,0 0 175-16,0 0 29 0,0 0 5 0,0 0 2 15,0 0-39-15,0-11-7 0,-4-1-1 0,4 12-1 16,0 0-34-16,0 0-6 0,-8-7-2 0,8 7 0 16,0 0-53-16,8 3-12 0,5 1-1 0,4 4-1 15,0 7-26-15,0 0-6 0,9 0-1 0,8 4 0 16,-4 0-8-16,9 8-1 0,-1-4-1 0,5 0 0 15,4 3-11-15,4 1 0 0,13-1 0 0,-4 1 8 0,-9 3 4 0,5 1 0 16,-5-1 0-16,-4-7 0 0,-4-4-20 0,-5 4-4 16,-4-1-1-16,-4-6 0 0,-4-5 13 0,-5 4-9 15,-4 4 9-15,1-4-8 0,-6-3-11 0,-3-5-1 16,-9 1-1-16,4 0 0 16,-8-5-39-16,4-3-7 0,-13-11-1 0,-8 3-1 15,-1 5-115-15,-3-5-22 0,-5-3-5 0,4-5-1 16,1 5-14-16,-1 0-3 0,-8-1-1 0,-1-7 0 15,10 8 149-15,-1-4 29 0,1-1 7 0,3 5 1 0,1 0 135 0,4 3 27 16,4 0 6-16,0 1 0 0,0-1 68 0,5 4 14 16,8 4 2-16,0 0 1 0,0 0-35 0,0 0-7 0,0 0-2 0,0 0 0 15,0 0-95-15,0 0-19 0,0 0-4 16,4 8-1-16,0 3-30 0,1 5-7 0,-5 3-1 0,0 3 0 16,4-6-8-16,-4 10 12 0,-4-7-12 0,-1 15 12 15,-3 8 2-15,-5 4 1 0,4-1 0 0,-3 8 0 16,-1-7 6-16,0 3 2 0,0-3 0 0,0 0 0 15,0 3-6-15,-4 4-1 0,5-4 0 0,-6 8 0 16,1 8-16-16,0 0 0 0,4-1 8 0,-4-7-8 16,-4 0 0-16,4-11 0 0,0-8 0 0,0 0 0 15,0-12 0-15,0-3 0 0,-9-4 0 0,5-4 0 16,-5-3 12-16,0-5-2 0,-4 1 0 0,5-8 0 16,-5-8 8-16,-4 1 2 0,4-9 0 0,0 1 0 15,4-4-7-15,0-7-1 0,1 3 0 0,3-8 0 16,5 1-12-16,5 0 9 0,-1 3-9 0,4 1 8 15,1-1-8-15,3 0-11 0,1 5 3 0,0 3 0 16,0 3-38-16,4 5-7 0,0-4-2 0,0 0 0 16,0 7-49-16,0-3-11 0</inkml:trace>
  <inkml:trace contextRef="#ctx0" brushRef="#br0" timeOffset="1115.06">17649 6932 0 0,'0'-15'0'0,"5"11"0"0,3 4 0 0,1 0 0 15,-5-4 262-15,5 4-53 0,3-3 43 0,1 3 8 16,4 3-4-16,0 1-1 0,5 4 0 0,-1 3 0 15,1-3-111-15,3-1-23 0,1-3-4 0,0 8-1 16,8-5-52-16,-9 5-10 0,1-1-2 0,4 4-1 16,0-7-26-16,0 7-5 0,0 0 0 0,0 4-1 15,-1-4-9-15,6 4-2 0,-1 0 0 0,9 4 0 16,4-4 2-16,0 0 0 0,0-4 0 0,4 8 0 16,-8 4-10-16,8-5 10 0,4 5-10 0,-8-4 10 15,-8 7-10-15,-1-3 0 0,-3-5 0 0,-1 5 8 16,8-4-8-16,-7 7 0 0,-5 1 0 0,-1-5 0 15,10-7 0-15,-9 0 0 0,-5-4 0 0,-7-3 0 16,-1 3-8-16,-5-7-1 0,-3-1 0 0,-9-7 0 16,0 0-67-16,-9-7-14 0</inkml:trace>
  <inkml:trace contextRef="#ctx0" brushRef="#br0" timeOffset="1745.06">17850 8007 1728 0,'-4'-4'153'0,"4"0"-122"0,-8-3-31 0,3-5 0 16,-3 5 172-16,-5-5 28 0,0-3 5 0,0 4 2 15,0-1-137-15,-4-3-27 0,4 4-6 0,-4-1-1 16,0 1-12-16,0 0-4 0,4-1 0 0,-4 5 0 0,0-1-6 0,0 4-2 16,0 0 0-16,-4 1 0 0,4 3-1 0,-5 3-1 15,5 1 0-15,-4 4 0 0,-5 3-10 0,5 8 0 16,4-7 0-16,-5 7 0 0,-3 3 0 0,-1 1 0 16,0 0 0-16,5 4 8 0,0 3-8 0,-1 0-12 15,1 8 2-15,4 4 1 0,8-4-11 0,-4 0-3 16,5-4 0-16,-1 0 0 0,5-3 6 0,8-8 1 15,9-4 0-15,-4-8 0 0,4 0 16 0,4 1 0 16,4-5 0-16,0-3 0 0,1-8 11 0,3 1-1 16,5-1 0-16,-4-8 0 0,4-7 21 0,4-7 4 15,0 3 1-15,5-7 0 0,-5-12 12 0,9 0 4 0,-1-4 0 16,5 9 0-16,-4 2-28 0,-5-3-6 0,1-3-1 16,-5-1 0-16,-4 0 1 0,-4-4 0 0,-1-7 0 0,-3-4 0 15,-9-3-5-15,-1-5-1 0,-3 0 0 0,-9 8 0 16,8 8-12-16,-12 0 9 0,0 3-9 0,0 8 8 15,-5 0-8-15,1 8-14 0,-5 3 3 0,-4 1 1 32,4 3-34-32,-4 4-8 0,-5 4 0 0,1-1-1 15,0 5-29-15,-5 0-6 0</inkml:trace>
  <inkml:trace contextRef="#ctx0" brushRef="#br0" timeOffset="2702.39">18384 7958 691 0,'0'0'61'16,"0"0"-49"-16,0 0-12 0,0 0 0 15,-4-4 98-15,4 4 17 0,-8-8 3 0,8 8 1 0,-9 0 25 0,5-7 4 16,0-1 2-16,4 8 0 0,0 0-22 0,0 0-5 16,0 0-1-16,-9 8 0 0,5-1-32 0,-5 1-6 15,1-1-2-15,-1 5 0 0,5-1-48 0,-5 4-10 16,5 1-1-16,-9 3-1 0,5 3-8 0,-1 9-2 15,-4 7 0-15,0 3 0 0,-4-3-12 0,5 4 9 16,-1 4-9-16,-4-4 8 0,0-4-8 0,4-4 0 16,0-4 0-16,0 1-11 0,5-5 11 0,-1 1 0 15,0-5 0-15,5 5 0 0,0-4 0 0,4 0 0 16,4 3 0-16,0-7 0 0,5-4 0 0,4 4 0 16,4 0 0-16,-4 0 11 0,4-7-11 0,8-5 0 0,5 1 0 15,5 0 0-15,3 3 0 0,-4-7-11 16,9-4 3-16,-5 0 0 0,5 0 8 0,4-4 0 0,4 0 0 15,-4-3 0-15,-12-5 11 0,3 1 1 0,-4-8 0 0,5 4 0 16,-9-4 2-16,0 0 1 0,4-4 0 0,0-4 0 16,4 1 21-16,-8-5 5 0,-4 1 1 0,0-8 0 15,-5-8-26-15,-4-7-6 0,-8-8-1 0,-9 4 0 16,-5 4-9-16,-3 8-9 0,-1-5 9 0,-8 12-13 16,-9 0 13-16,1 8 0 0,-1 3 0 0,1 1-9 15,-1 7 9-15,0 0-10 0,1 0 10 0,-5 11-10 16,0 1 10-16,0 3 0 0,-9 4 0 0,5 4 0 15,0 3-12-15,0 5 4 0,0 3 0 0,4 0 0 16,0 0-7-16,4 4-1 0,1 0 0 0,3 4 0 16,9 0 4-16,1 3 0 0,-1 5 0 0,8-1 0 15,10 0 12-15,3-3 0 0,5 0 0 0,4-5 0 0,0-3 0 16,13 8 16-16,-4-8-3 0,12 0-1 0,14-4-12 0,-14-3 0 16,-17-1 8-16,5 0-8 0,4-7 0 0,-9 0 0 15,5 4 0-15,0-5 0 0,-5-3-10 0,0 0-5 16,9 4-1-16,-8 0 0 15,3-4-55-15,-3 4-11 0,-1 3-2 0</inkml:trace>
  <inkml:trace contextRef="#ctx0" brushRef="#br0" timeOffset="4415.28">18876 8827 403 0,'0'-7'36'0,"0"7"-36"0,4-4 0 0,-4 4 0 0,0 0 101 0,0 0 14 0,0 0 2 0,0 0 1 16,0 0 44-16,0 0 9 0,0 0 1 0,0 0 1 16,9-4-55-16,-9 4-11 0,0 0-3 0,0 0 0 0,0 0-56 0,4 4-12 15,5-4-3-15,-5 8 0 0,0 7-13 0,0-4-2 16,1-3-1-16,-1 7 0 0,4 0 16 0,-8-3 3 15,0 3 1-15,5-4 0 0,-1 0 20 0,-4-11 4 16,0 0 1-16,0 0 0 0,0 12-12 0,0 3-2 16,0-15-1-16,-9 11 0 0,9-11-28 0,0 0-6 15,-4 16-1-15,0-1 0 0,0 0-4 0,-1 4 0 16,1 0-8-16,0 4 12 0,0 0-2 0,-5 3-1 16,0 5 0-16,-3 3 0 0,3 0-1 0,1 4 0 15,-5 0 0-15,0 4 0 0,4-4-8 0,-8 3 0 16,0 5 9-16,0-4-9 0,-4 3 0 0,-1-3 0 15,1-4 0-15,-5-4 0 0,1 0 0 0,3-7 0 0,5 0 0 16,0-8 0-16,0-4 0 0,0-4 0 0,4-7 0 0,-4-4 0 16,0-4 0-16,0-7 0 0,0-4-9 0,-5-8 9 15,5-4-23-15,-4-11 0 0,4 0 0 16,0-3 0 0,4-1-71-16,0-4-14 0,0 1-4 0,5-1-582 0,3 8-117 15</inkml:trace>
  <inkml:trace contextRef="#ctx0" brushRef="#br0" timeOffset="4588.19">19107 8630 1555 0,'30'-4'68'0,"-18"4"16"15,1 0-68-15,0 0-16 0,0-4 0 0,0 0 0 16,-5 1 111-16,1-1 18 0,-5-4 4 0,5 4 1 15,-9 4-134-15,0 0-21 0,0 0-7 0,4-7-558 16,-4 7-111-16</inkml:trace>
  <inkml:trace contextRef="#ctx0" brushRef="#br0" timeOffset="5064.69">19043 8956 403 0,'0'0'36'0,"17"0"-36"0,-17 0 0 0,0 0 0 15,0 0 59-15,12 4 5 0,-12-4 0 0,0 0 1 16,18 4 52-16,-6 0 11 0,1 0 1 0,-13-4 1 16,0 0-21-16,0 0-4 0,4 7-1 0,5 1 0 15,-5 3 45-15,1 1 9 0,-10-1 2 0,1 4 0 16,0 0-61-16,-1 4-12 0,1 0-3 0,-4 0 0 15,-1 4-48-15,-4 4-9 0,0 3-3 0,1 1 0 0,-5-5-6 0,-1 8-2 16,6 0 0-16,-5 4 0 16,-1-3-8-16,6 3-8 0,-1-4 9 0,0-4-9 0,0 1 8 15,0-9-8-15,5 1 0 0,-1 0 9 0,5 4-9 0,-5-8 8 16,9 0-8-16,-4-1 8 0,8-2-8 0,5-5 0 16,-5 0 0-16,9 1 0 15,4-1-26-15,5-3-10 0,3-4-3 0,14-4 0 16,-5 0-137-16,9 0-28 0</inkml:trace>
  <inkml:trace contextRef="#ctx0" brushRef="#br0" timeOffset="5486.58">20154 8159 1364 0,'0'-8'30'0,"0"1"6"0,0-5 2 0,0 5 0 0,0-5-30 0,4 1-8 0,-4-4 0 0,0 3 0 16,4-3 94-16,-4 4 18 0,0-1 3 0,0 12 1 0,0 0-20 0,4-7-3 15,1-5-1-15,-5 12 0 0,0 0-13 0,0 0-3 16,0 0-1-16,0 0 0 0,-9 4-37 0,5 4-7 16,-5 3-2-16,-3 4 0 0,-6 1-13 0,1 3-2 15,-8 3-1-15,-1 1 0 0,-4 7 5 0,-4 1 1 16,-4-1 0-16,-1 4 0 0,1-3-19 0,-5-1 10 16,-4 1-10-16,0-5 8 0,4-3-8 0,5 4 0 15,-1-8 0-15,5 3 0 0,0 5 0 0,12-4 0 16,1-1 0-16,8 1-11 0,0 4-10 0,9-4-3 15,0-4 0-15,12 3 0 16,1 9-65-16,8-5-14 0,4-7-2 0,5 0-1 16,8 8-71-16,0-4-15 0,35 11-2 0,-18-15-1 0</inkml:trace>
  <inkml:trace contextRef="#ctx0" brushRef="#br0" timeOffset="5804.74">20226 8296 288 0,'9'-4'25'0,"-5"0"-25"0,-4 0 0 0,4 4 0 16,1-4 100-16,-5 4 14 0,0 0 3 0,0 0 1 16,0 0-21-16,0 0-4 0,0 0-1 0,0 0 0 15,-9 16-2-15,5-1-1 0,4-8 0 0,-9 9 0 16,1-5 52-16,-1 4 11 0,5 0 1 0,-5 1 1 15,1 3-36-15,-1 3-7 0,-4-3-2 0,5 0 0 0,-5 4-57 0,0 4-11 16,5 7-2-16,-1-8-1 0,-4 5-22 0,5-1-4 16,-1 4 0-16,1 1-1 0,3 3-11 0,-3 0 10 15,4 0-10-15,-1-4 10 0,5-4-10 0,0-3 0 16,5 3-10-16,-1-7 10 0,0 0-25 0,5-4 1 16,-5 0 0-16,9 0 0 15,0-4-28-15,4-4-6 0,-4 1-1 0,8-5-617 16,0-3-123-16</inkml:trace>
  <inkml:trace contextRef="#ctx0" brushRef="#br0" timeOffset="6080.84">20543 8261 1497 0,'21'12'66'0,"-21"-12"14"0,0 0-64 0,8 7-16 0,1-3 0 0,-5 8 0 16,5-1 77-16,-1 0 12 0,-3 1 3 0,3 7 0 15,-4-4-64-15,5 0-12 0,-5 8-2 0,5-4-1 16,-9 8 5-16,4 3 1 0,0 0 0 0,-4 4 0 16,-8 8 29-16,4 4 5 0,-5 7 2 0,-4 0 0 15,-4-3-23-15,0 3-5 0,-4 0-1 0,-1 0 0 16,1-7-12-16,-5-1-2 0,1-7-1 0,-5-4 0 15,4-3-85-15,-4-8-17 0,0-8-3 0</inkml:trace>
  <inkml:trace contextRef="#ctx0" brushRef="#br0" timeOffset="6435.51">21654 7722 1785 0,'0'0'159'0,"0"0"-127"0,0 0-32 0,0 0 0 0,0 0 108 0,-9-4 16 0,-8-3 4 0,-4-1 0 16,-9-3-65-16,-5-1-13 0,1-7-2 0,0 0-1 16,0 4-141-16,-5-4-28 0,10 4-6 0,-6 0 0 15,5 7-53-15,5-3-11 0,-1-4-1 0,5-1-269 16,-1 5-54-16</inkml:trace>
  <inkml:trace contextRef="#ctx0" brushRef="#br0" timeOffset="6622.57">21329 8098 2016 0,'8'8'179'0,"1"-1"-143"16,-5 1-36-16,-4-8 0 0,0 0 122 0,0 0 18 15,0 0 3-15,0 0 1 0,-17 0-93 0,0-8-19 16,0 5-3-16,0-9-1 0,-9 1-38 0,1-8-8 16,-5 4-2-16,4-4 0 15,0 0-56-15,1 0-11 0</inkml:trace>
  <inkml:trace contextRef="#ctx0" brushRef="#br0" timeOffset="7486.1">22547 8265 1324 0,'0'-11'118'0,"0"7"-94"0,0 0-24 0,0-3 0 15,-5-5 90-15,-3-3 14 0,-1-8 2 0,-3 4 1 16,3-4 13-16,-8 1 4 0,-9-1 0 0,1 8 0 16,-1 0-88-16,0-1-18 0,-4 9-3 0,5-5-1 15,3 1 6-15,-3 0 0 0,-1 3 1 0,0 8 0 16,5 0-1-16,0 4 0 0,-1 3 0 0,1 5 0 16,4-1-7-16,0 8-1 0,-5 8-1 0,10 3 0 15,-1 0-11-15,0 1 0 0,-4 7 0 0,4-4 0 16,0-4-13-16,0 5 5 0,5-1 8 0,-1-8-13 15,-3 1 1-15,7 0 1 0,1-5 0 0,4-3 0 16,0 0-7-16,9 0-2 0,-1 0 0 0,1 0 0 0,3-4-1 16,1 1-1-16,4-1 0 0,-4-4 0 15,4 1 0-15,0-5 0 0,5-3 0 0,-5-4 0 0,0 4 22 0,4-4 0 16,5-4 0-16,0 0 0 0,3 0 28 0,-3-7 12 16,-5 0 4-16,5-5 0 0,0 9 3 0,-1-8 1 15,5-1 0-15,-8-2 0 0,-1 2-17 0,0 1-3 16,5-4-1-16,-5-4 0 0,1-3-7 0,-5 3-2 15,0-4 0-15,0 5 0 0,0-9-3 0,-4 1-1 16,-4 7 0-16,-9 0 0 0,4 8-14 0,0 0-13 16,0 0 2-16,1 7 1 0,-5 8 10 0,0 0 0 15,0 0 0-15,-5 11 8 0,-7 5-8 0,3 6 11 16,0 1-11-16,-3 4 12 0,-5-1-12 0,4 1 0 16,-9 3 0-16,1-3 0 0,4-8 0 0,0 8 0 0,-5-5 0 15,5-3 0-15,-4 4 0 0,4-4 0 0,-5 0 0 0,10 4 0 16,3 0-8-16,5 3 8 0,-5-3 0 0,9 0 0 15,5 0-22-15,-1-1 0 0,0 5 0 0,5 0 0 32,-5-8-104-32,9-4-21 0,4 4-4 0,4-8-1 0</inkml:trace>
  <inkml:trace contextRef="#ctx0" brushRef="#br0" timeOffset="9400.27">22406 8892 345 0,'0'0'31'0,"0"0"-31"15,4-11 0-15,-4 7 0 0,0 4 114 0,0 0 17 16,0-12 3-16,0 12 1 0,0 0 23 0,4-7 5 16,-4-1 1-16,0 8 0 0,0 0-56 0,0 0-12 15,0 0-1-15,4 12-1 0,-4-1-29 0,0 0-5 16,0 8-2-16,-4 0 0 0,4 0-16 0,-8 4-3 16,3 0-1-16,-3 3 0 0,-1-3 2 0,1 0 1 15,-1 4 0-15,-4-1 0 0,-4 1-9 0,0 3-1 16,4-3-1-16,-4 3 0 0,4 1-3 0,-4-5-1 15,-4 4 0-15,8-3 0 0,5 3-12 0,-5 1-2 0,4-5-1 0,1 1 0 16,8 0-11-16,-5-5 0 0,5 1 0 0,5-4 8 16,-1 0-18-16,5 4-4 0,8-4-1 0,-5-4 0 31,6 0-36-31,7-3-7 0,1 3-2 0,8-8 0 16,0-3-100-16,0 0-21 0</inkml:trace>
  <inkml:trace contextRef="#ctx0" brushRef="#br0" timeOffset="9638.34">22987 8755 1324 0,'0'0'118'0,"0"0"-94"0,8 0-24 0,-8 0 0 0,0 0 166 0,0 0 29 16,0 0 5-16,0 0 2 0,0 0-59 0,0 0-12 15,-12-4-3-15,12 4 0 0,0 0-99 0,0 0-20 16,-9 8-9-16,9-8 8 0,0 0-24 0,0 0-6 16,0 0-1-16,0 0 0 15,0 11-17-15,0-11-3 0,4 4-1 0,5 0-653 16,-9-4-131-16</inkml:trace>
  <inkml:trace contextRef="#ctx0" brushRef="#br0" timeOffset="10179.75">23594 7289 1450 0,'0'0'32'0,"0"0"6"0,0 0 2 0,0 0 1 0,4-7-33 0,0-1-8 16,-4 0 0-16,0 5 0 0,0-5 104 0,0 0 20 15,0 5 3-15,-4-9 1 0,-5 8-52 0,5 1-11 16,0 3-1-16,-5-8-1 0,-4 8-18 0,5 0-3 16,-5-4-1-16,0 8 0 0,-4 4-31 0,-4-1-10 15,-1 5 0-15,1-1 0 0,-5 0 12 0,5 5-4 16,-9-1 0-16,5 11-8 0,-5 5 21 0,0 3-2 15,-4 4-1-15,4 7 0 0,0 5 9 0,0 3 1 16,0-7 1-16,0-1 0 0,0 1-39 0,0-8-8 0,4 0-2 16,5-8 0-16,4 4 4 0,4-7 1 0,0 3 0 0,5-3 0 31,8-4-13-31,4-1-4 0,0 5 0 0,5-4 0 16,4 0-4-16,4-1-2 0,8-3 0 0,-3 4 0 15,-1 4-33-15,5-8-6 0,0-4-2 0,3-4 0 16,-3 1-69-16,4-5-15 0</inkml:trace>
  <inkml:trace contextRef="#ctx0" brushRef="#br0" timeOffset="10461.12">23547 7680 1728 0,'17'0'76'0,"-13"0"16"0,-4 0-73 0,0 0-19 15,0 0 0-15,0 0 0 0,0 0 74 0,-4 12 11 16,4 3 3-16,-5-4 0 0,5-11-65 0,-4 12-13 16,4 7-2-16,-4-8-8 0,4 4 8 0,-4 0-8 15,-5 1 0-15,5-1 0 0,0-4 56 0,-5 8 4 16,0-4 0-16,-3 1 1 0,-1 6-17 0,0 1-4 16,0-4-1-16,5 4 0 0,-5 4-29 0,0-5-10 15,4-3 0-15,-3 8 9 0,3 3-20 0,1-3-4 16,-5 3-1-16,4-3 0 15,5-4-72-15,-5 3-16 0,9-7-2 0,-4 0-538 16,4-4-107-16</inkml:trace>
  <inkml:trace contextRef="#ctx0" brushRef="#br0" timeOffset="10758.82">24004 7483 2131 0,'17'4'94'0,"-8"-1"20"0,-1-3-91 0,1 0-23 0,3 4 0 0,-7 0 0 15,3 4 68-15,1 3 10 0,-1 4 2 0,1 8 0 16,-1 4-63-16,1 3-17 0,0-7 0 0,-1 7 8 16,1 8-8-16,-1-4 0 0,1 4 0 0,-5-4 0 15,5 4-8-15,-9 0 8 0,0 4 0 0,-5 4 0 16,-3-4 8-16,-5 11 7 0,0 4 1 0,-8 0 0 15,-1 0 3-15,-3-4 1 0,-1 0 0 0,-4-4 0 16,0-7-20-16,-8 0 8 0,-5-8-8 0,0 4 0 16,1-4-16-16,-5 0-9 15,-5-3-3-15,5-1-1078 0</inkml:trace>
  <inkml:trace contextRef="#ctx0" brushRef="#br0" timeOffset="10976.71">23393 9219 1670 0,'0'0'148'0,"0"0"-118"0,0 0-30 0,0 0 0 16,8-4 132-16,-8 4 20 0,0-8 4 0,0 1 0 31,0-1-145-31,0 8-30 0,0 0-5 0,0 0-2 16,0 0-180-16,0 0-36 0</inkml:trace>
  <inkml:trace contextRef="#ctx0" brushRef="#br0" timeOffset="11630.57">24128 9595 1267 0,'13'7'56'0,"-5"-11"12"0,1 1-55 0,-1-1-13 16,1 0 0-16,-5 0 0 0,5-3 77 0,-5 3 13 15,-4 4 2-15,0-8 1 0,0-3-44 0,0 3-9 0,0-3-1 0,-4-4-1 16,-5 3 12-16,5-3 2 0,-9 4 1 0,0-5 0 16,-4 1 12-16,0 4 3 0,-4-4 0 0,-1 3 0 15,-3 1-35-15,-5-1-6 0,-4 1-2 0,-1 0 0 16,-3 7-25-16,-1 0 0 0,1 0 0 0,0 4 0 15,-1 0 0-15,1 4 0 0,-1 4-8 0,5-1 8 16,0 5 0-16,4 3 0 0,4 8 0 0,5-1 0 16,-1 5 0-16,5 3 0 0,9 5 0 0,-1 3 0 15,9 0-16-15,0 0-3 0,0-1 0 0,9 5 0 16,4-4-1-16,-1 4-1 0,1-8 0 0,0 12 0 16,0-4 21-16,0 3 0 0,0-7 0 0,-5 0 0 15,1 4 21-15,-5-4 3 0,0-8 0 0,-4 1 0 16,-8-1 3-16,-1-3 1 0,-4-1 0 0,-4-7 0 15,0-4-12-15,-4 4-1 0,-9-3-1 0,-4-1 0 0,-1-8-14 0,-3 1 9 16,0-8-9-16,-9 0 8 0,0-4 5 16,0 0 1-16,4-11 0 0,-8 4 0 0,3-4 5 0,1-1 1 15,13-6 0-15,0 3 0 0,4 0-8 0,5 0 0 16,3-4-1-16,9 0 0 0,5 4-11 0,-1 0 0 16,9 4 0-16,0 0 8 0,13-4 0 0,0 3 0 15,4 5 0-15,9 0 0 0,4-1-8 0,4 5 0 16,-4-1 0-16,4 4 8 0,4 8-8 0,1 0 0 15,-1 0-12-15,1 3 12 0,-1 5-11 0,1-5 11 16,-5 5-8-16,0-1 8 0,-4-3-22 0,0-1 1 16,-5 8 0-16,5-7 0 15,-4 0-41-15,-5-1-8 0,1 5-2 0,-5-5-613 0,-4 1-123 16</inkml:trace>
  <inkml:trace contextRef="#ctx0" brushRef="#br0" timeOffset="12684.42">23658 10742 1267 0,'0'0'112'0,"0"0"-89"0,0 7-23 0,0-3 0 15,0 7 113-15,0-11 19 0,0 0 3 0,0 0 1 16,-5 12-26-16,5-1-5 0,-4-3-1 0,4-8 0 15,-13 4-68-15,5 3-15 0,-1 4-2 0,1-3-1 16,-5 3 8-16,4-3 2 0,-8 3 0 0,0 1 0 16,0 3 1-16,0-4 1 0,-4 8 0 0,-1 0 0 15,1 0-10-15,0 0-1 0,-1 4-1 0,-3 0 0 16,3 7-9-16,-8 1-1 0,5 3-8 0,-5 4 12 16,4 0-12-16,-8 7 0 0,-5 1 0 0,1 3 0 15,-5 5 0-15,0-1 0 0,1 0 0 0,-5-7-10 16,4-1 2-16,0 1 0 0,5-5 0 0,-1-3 0 15,5-3 8-15,4-5-10 0,0-3 10 0,0-1-10 16,5-11 10-16,-1 1 0 0,1-9 10 0,-1-3-10 0,5-8 24 16,-1-3 0-16,5-9-1 0,-4 1 0 0,-1-8-11 15,10-3-3-15,-1-1 0 0,4-3 0 0,1-1-23 0,8 1-5 16,4 0-1-16,4-1 0 16,1 5-22-16,0-1-5 0,8 1-1 0,0 3 0 15,0 0-7-15,0 4-1 0,4 4-1 0,1 0-597 16,-1-4-119-16</inkml:trace>
  <inkml:trace contextRef="#ctx0" brushRef="#br0" timeOffset="13077.94">24094 10278 748 0,'0'0'33'0,"0"0"7"0,0 0-32 0,0 0-8 0,0 0 0 0,-5-4 0 0,5 4 150 0,0 0 28 16,0 0 6-16,0 0 0 0,-4-7 0 0,4 7 0 15,-4-4 0-15,4 4 0 0,0 0-103 0,0 0-21 16,0 0-4-16,0 0 0 15,0 0-97-15,0 0-19 0</inkml:trace>
  <inkml:trace contextRef="#ctx0" brushRef="#br0" timeOffset="13637.76">24935 8463 748 0,'0'0'67'0,"0"0"-54"16,13 0-13-16,-4 0 0 0,-9 0 97 0,0 0 17 15,8 4 3-15,1-1 1 0,-9-3-7 0,0 0-2 16,0 0 0-16,0 0 0 0,0 0-49 0,0 0-11 16,-13 8-1-16,0 0-1 0,-8 3 9 0,0 0 1 15,-5 1 1-15,0 3 0 0,1 0-8 0,-5 4-2 16,-4-4 0-16,4 8 0 0,0 0-12 0,0 3-2 16,0 1-1-16,-4 7 0 0,0 0-9 0,-1 4-1 15,1-3-1-15,0 3 0 0,-4 0-6 0,3-4 0 16,5-4-1-16,0 0 0 0,-4 5-15 0,9-5 8 0,3 0-8 15,1-3 0-15,8 3 0 0,0-3 0 0,5 3 0 0,-1 1 0 32,9-5-29-32,0 5 1 0,4-5 0 0,5 5 0 15,8-1-48-15,0-3-8 0,5-5-3 0,-5 1 0 16,4-4-79-16,0 0-16 0,18 19-3 0,-9-23-1 0</inkml:trace>
  <inkml:trace contextRef="#ctx0" brushRef="#br0" timeOffset="13970.34">24709 9051 748 0,'13'0'33'0,"-13"0"7"0,8 0-32 0,-8 0-8 15,9-3 0-15,-9 3 0 0,4 0 97 0,-4 0 18 16,0 0 3-16,0 0 1 0,9 3-47 0,-9-3-8 15,0 0-3-15,0 0 0 0,8 4 15 0,-8-4 4 16,0 0 0-16,0 15 0 0,0-3 14 0,-4 3 3 16,0 4 1-16,-5-4 0 0,-4 4-41 0,1 0-8 15,-6 0-1-15,6 4-1 0,-5 0-22 0,-1 3-4 16,-3 5-1-16,0-5 0 0,-1 1-6 0,1 3-2 16,0 1 0-16,-1-1 0 0,5 0-12 0,-8-3 8 15,3 0-8-15,1-5 0 0,-1 1 0 0,5-4 0 16,0 4 0-16,0-8 0 0,0 4-11 0,0-7 2 15,4 3 0-15,5-4 0 16,-1 0-55-16,5-3-10 0,4-8-2 0,0 0-556 0,0 0-112 0</inkml:trace>
  <inkml:trace contextRef="#ctx0" brushRef="#br0" timeOffset="14248.59">24675 9454 633 0,'0'0'56'16,"0"0"-44"-16,0 0-12 0,0 0 0 15,0 0 97-15,0 0 18 0,0 8 3 0,0-8 1 16,0 0-66-16,0 0-13 0,-4 7-2 0,-5 1-1 0,9 3-37 0,-4 1 0 16,-1 3 0-16,1 0 0 0,0 0 66 0,-5 4 18 15,5 0 4-15,-9 0 1 0,5 0 24 0,-5 0 5 16,0 0 1-16,0 0 0 0,0-4-69 0,-4 0-14 15,0 1-2-15,0-1-1 16,-4-4-57-16,4 1-11 0,0-5-2 0,0 1-1 16,-1-1-78-16,1-3-15 0,4 0-3 0,5 4-1 15,-5-8-2-15,5 0-1 0,-1 0 0 0</inkml:trace>
  <inkml:trace contextRef="#ctx0" brushRef="#br0" timeOffset="14423.07">24324 9644 0 0,'5'-11'0'0,"-5"7"0"0,0 0 0 0,0 4 0 0,0-4 116 0,0 4-24 15,0 0 20-15,0 0 3 0,12-4 56 0,1 1 11 0,0-1 2 16,4 8 1-16,0-1-49 0,5 9-9 0,-1-1-3 0,0 1 0 16,1-1-48-16,3 4-9 0,1 0-3 0,-5 4 0 15,9-4-27-15,-4 4-5 0,0-3-2 0,4-1 0 16,-5-4-14-16,1 4-4 0,4-3 0 0,-5-1 0 31,5-3-72-31,-4-1-14 0,-9-3-3 0,0 0-695 0</inkml:trace>
  <inkml:trace contextRef="#ctx0" brushRef="#br0" timeOffset="14668.59">24846 9716 1152 0,'17'8'51'0,"-9"-1"10"0,-8-7-49 0,9 8-12 15,-1-1 0-15,5 1 0 0,-8 0 109 0,-1-1 19 16,4 1 4-16,-3-1 1 0,3 5-81 0,-4-5-17 15,1 5-3-15,-5-1-1 0,0 1-31 0,0 3-12 16,-5 0 1-16,1 0 0 0,-4 4 19 0,3 0 3 16,-3 4 1-16,-5 0 0 0,0 0 43 0,0-1 9 15,1 1 1-15,-6 4 1 0,6-8-41 0,-1 3-8 16,-4 1-1-16,0 0-1 16,4-4-103-16,0 0-20 0,0-4-4 0,5-7-680 0</inkml:trace>
  <inkml:trace contextRef="#ctx0" brushRef="#br0" timeOffset="14915.83">25209 9708 1324 0,'17'8'118'0,"-13"-8"-94"0,9 4-24 0,-4 0 0 15,4-1 157-15,-5 1 27 0,1 4 6 0,-1-1 1 16,1 1-52-16,-5 7-11 0,0 0-1 0,1 4-1 15,-5 0-102-15,0 4-24 0,0 8 0 0,0-1 0 16,-5 8 0-16,1 8 0 0,4-1 0 0,-4 8 0 16,-5 4 0-16,-4-4 8 0,5 1-8 0,-9 3 0 15,0-4 15-15,-5 4-3 0,-3-8-1 0,-1 4 0 16,0-7-11-16,-8-1 0 0,-4 5 0 0,-9-8 0 16,0-4-47-16,0-8-14 15,-5 0-3-15</inkml:trace>
  <inkml:trace contextRef="#ctx0" brushRef="#br0" timeOffset="16135.99">19167 10749 1497 0,'0'0'133'0,"0"0"-106"0,-13-7-27 0,0-1 0 15,-9 0 98-15,1-3 14 0,-5 0 4 0,1-1 0 16,3 1-57-16,-3-1-11 0,-1-3-3 0,1 4 0 15,-5-1-61-15,4 5-13 0,5-8-3 0,4 3 0 16,-5 1-16-16,1-1-3 0,4 5-1 0,0-5 0 0,0 1 28 0,-5 0 6 16,1 3 1-16,4 0 0 0,-5-3-4 0,5 0-1 15,-13 3 0-15,9 0-473 16,-5-3-94-16</inkml:trace>
  <inkml:trace contextRef="#ctx0" brushRef="#br0" timeOffset="16358.34">18953 11023 864 0,'0'0'76'0,"0"0"-60"0,0 0-16 0,0 0 0 16,0 0 304-16,-9 3 57 0,1-6 12 0,-5-5 3 15,0 0-235-15,-4 1-46 0,-4-8-10 0,-1-1-1 31,-3-3-125-31,-1 0-25 0,5 0-5 0,-9-7-1 16,-4 3-35-16,4 0-7 0,-5 0-2 0,6 1 0 0,-10-1 20 16,9 0 3-16,-30-22 1 0,18 22-634 0</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14:09.162"/>
    </inkml:context>
    <inkml:brush xml:id="br0">
      <inkml:brushProperty name="width" value="0.05292" units="cm"/>
      <inkml:brushProperty name="height" value="0.05292" units="cm"/>
      <inkml:brushProperty name="color" value="#FF0000"/>
    </inkml:brush>
  </inkml:definitions>
  <inkml:trace contextRef="#ctx0" brushRef="#br0">21021 12075 864 0,'-13'-4'76'0,"-4"-4"-60"0,-4-7-16 0,-1 0 0 16,1-4 104-16,-5-4 19 0,-3 0 3 0,-1-3 1 15,-5-1-27-15,6-3-4 0,-6-1-2 0,5-3 0 16,-4 0-70-16,0-4-13 0,0 4-3 0,4-4-8 16,-4 0-21-16,4 4-11 0,-4 0-3 0,4-1 0 15,-4 1-21-15,-1 4-5 16,1-4-1-16,4 7 0 0,-8-3 37 0,4-1 7 0,-1 5 2 0,-3-1 0 15,-5 0 62-15,-4 1 13 0,-4-1 2 0,-5 1 1 16,-3-5 49-16,-14-3 9 0,-4 0 3 0,-4-4 0 16,-9-8-15-16,0 5-2 0,-8-5-1 0,-9-3 0 0,-4-1-40 15,0-3-8-15,4 0-1 0,-12 0-1 0,-10-4-28 16,5 0-6-16,-8 0-1 0,4-4 0 0,-5-3-8 0,-3 3-3 16,-5-4 0-16,4 8 0 0,17 8-9 0,5-1 0 15,8 1 0-15,4 4 0 16,5 10-29-16,13 1-2 0,8 8 0 0,13-1 0 15,8 8-67-15,13 8-14 0,9-1-2 0,13 5-1 16,4 3-12-16,8 4-2 0,9 0-1 0,0 0 0 16,9 11 77-16,8 1 15 0,4 3 3 0,13 4 1 0,5 4 8 0,12 3 2 0,0 1 0 0,5 3-620 15</inkml:trace>
  <inkml:trace contextRef="#ctx0" brushRef="#br0" timeOffset="376.84">20765 12230 2073 0,'-13'-11'92'0,"4"3"19"0,1-7-89 0,-9-4-22 15,-5 0 0-15,-12-7 0 0,-4-5 74 0,-5 1 10 16,-8-8 3-16,-9 0 0 0,-4-8-50 0,-9 1-9 16,-4-1-3-16,-8-7 0 0,-5-4-25 0,-13 0 0 15,-3-11-9-15,-6 3 9 16,1-3-34-16,-4-1 0 0,-5 5 0 0,-4-5 0 0,-4 1 34 0,0-4 0 15,-4 4 0-15,-5-5 0 0,-13 1 44 0,9 0 7 16,0 0 1-16,0 7 0 0,-4 1-32 0,4 3-7 16,13 4-1-16,4 4 0 0,-4 7-1 0,12 1-1 0,5 3 0 15,13 8-778-15,12 3-156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25T16:02:56.126"/>
    </inkml:context>
    <inkml:brush xml:id="br0">
      <inkml:brushProperty name="width" value="0.05292" units="cm"/>
      <inkml:brushProperty name="height" value="0.05292" units="cm"/>
      <inkml:brushProperty name="color" value="#FF0000"/>
    </inkml:brush>
  </inkml:definitions>
  <inkml:trace contextRef="#ctx0" brushRef="#br0">14377 12357 2120 0,'0'0'94'0,"0"0"19"0,0 0-90 0,0 0-23 0,0 0 0 0,-2 3 0 16,-9 1 48-16,3 4 4 0,-2-8 2 0,2 4 0 15,-5-1-46-15,-3-3-8 0,-5 0 0 0,-3-7-8 16,0 7 8-16,-5-8-10 0,-6 4 10 0,1-3-10 16,-6 0 10-16,-5 0 9 0,-8-8-1 0,0 8-8 15,-5-4 44-15,-3 4 3 0,1-3 0 0,-4 1 0 16,-2 2 12-16,0 0 2 0,2-3 1 0,-2 3 0 15,3 0-22-15,-6-2-4 0,3 2 0 0,-3 0-1 0,0 0-1 16,6 0 0-16,-1-1 0 0,6 1 0 16,-3 3-34-16,3 1 0 0,0-1 0 0,7 4 0 15,6-3 0-15,0 3 0 0,6 0 0 0,-1 0 0 0,3 0 8 0,0 0-8 16,0 3 0-16,5-3 0 0,6 0 0 16,2 4 0-16,0-4 0 0,3 0 0 15,5 0-53-15,5 3-8 0,1-3-2 0,5 4 0 16,-1-4-109-16,6 0-23 0,0 0-4 0,0 0-486 15,11-7-98-15</inkml:trace>
  <inkml:trace contextRef="#ctx0" brushRef="#br0" timeOffset="429.86">13301 11621 2746 0,'0'0'122'0,"0"0"25"0,0 0-118 0,0 0-29 0,0 0 0 0,-6 7 0 15,-2 0 25-15,-2 0-1 0,-1 1 0 0,-7-1 0 16,-1 4-24-16,-2-4 0 0,-3 0 0 0,0 0 0 16,-5 8-16-16,0-8-3 0,-3 4 0 0,1 1 0 15,-1-2 19-15,0 1 0 0,-2 3 0 0,2 1 0 16,-2-1 0-16,-3 2 8 0,-3 1-8 0,0-6 9 15,-2 8 29-15,2-2 6 0,3 1 0 0,-3-3 1 16,6 3-25-16,-3-4-6 0,5 5-1 0,-2-5 0 0,-3 5-5 0,5-2-8 16,6-1 11-16,2-2-11 0,0 0 0 0,3 0 0 15,5 1 0-15,0-1 0 0,8-3 11 0,0 1-11 16,3 2 10-16,5-7-10 0,-3 8 16 0,6-4-4 16,5-1 0-16,0 8 0 0,8-3 0 0,0 3 0 15,-1 4 0-15,9-4 0 0,5 11-12 0,0-4 0 16,6 1 8-16,2 0-8 0,3 2 0 0,5 1 0 15,2 4-9-15,1-8 9 0,-3 8-16 0,0-4 4 16,0 4 0-16,-8-5 0 0,-3-2-10 0,-2 0-2 16,0-5 0-16,-9-3 0 15,-1-3-116-15,-4-4-23 0,-2-1-5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18:23.6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2676 10753 288 0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35:28.991"/>
    </inkml:context>
    <inkml:brush xml:id="br0">
      <inkml:brushProperty name="width" value="0.05292" units="cm"/>
      <inkml:brushProperty name="height" value="0.05292" units="cm"/>
      <inkml:brushProperty name="color" value="#FF0000"/>
    </inkml:brush>
  </inkml:definitions>
  <inkml:trace contextRef="#ctx0" brushRef="#br0">16910 8189 921 0,'22'8'82'0,"-5"-1"-66"0,-17-7-16 0,12 8 0 16,6-4 125-16,-6 0 22 0,-12-4 4 0,13 7 1 15,-9-11 8-15,1 1 3 0,-10-1 0 0,-7 0 0 16,-18 0-70-16,13-3-13 0,12-5-4 0,-3 1 0 16,-1 3-16-16,1-3-3 0,-9-8-1 0,0 8 0 15,-9-1-40-15,0 1-8 0,1-4-8 0,-5-1 12 16,-9 1-12-16,-3 0 0 0,3 0 0 0,-8 0 0 16,-4 7 0-16,4 0 0 0,0 1 0 0,4-1 0 15,0 1 0-15,1-1 0 0,7-3 0 0,-3 7 0 16,-1-4 0-16,10 4 0 0,-1-3 0 0,4 3 0 15,0 0 0-15,1 0 0 0,8-3 0 0,4 3 0 16,0 8 16-16,0-4-1 0,5 4-1 0,-1-1 0 16,5 1-1-16,4 8 0 0,-9-1 0 0,1 4 0 15,3 0-1-15,1 4-1 0,0 4 0 0,0 11 0 16,-5 8-11-16,5 0 10 0,0 3-10 0,-1 5 10 16,-3-1-10-16,-1 4 0 0,1-3 9 0,-1-8-9 0,1-4 11 0,-1 3-3 15,0 5 0-15,5 11 0 0,-4 0-8 0,-5 0 8 16,-4-4-8-16,4-7 8 0,0 3 5 0,0-11 1 15,5 0 0-15,-1-4 0 0,-4-4-14 0,9-3 11 16,-5 0-11-16,9-5 10 0,0-3 14 0,5 0 4 16,-5 0 0-16,8-3 0 0,1-5-16 0,8 4-4 15,-4-3 0-15,12-1 0 0,1 0-8 0,4 1 0 16,13-1 0-16,-9 1 0 0,-4-5 0 0,4 1 0 16,-4 3 0-16,4-7 0 0,0 3 0 0,0-3 0 15,1 0 0-15,3 4 0 0,1-8 0 0,3 3 0 0,1-3-8 16,0 0 8-1,4-3-40-15,-9-1-4 0,-4 0-1 0,1-4-802 0,-5-3-160 0</inkml:trace>
  <inkml:trace contextRef="#ctx0" brushRef="#br0" timeOffset="351.51">17286 8770 2584 0,'0'0'57'0,"0"0"12"0,0 0 3 0,0 0 0 0,0 0-58 0,0 0-14 0,-8 4 0 0,-5 4 0 16,-4-1 0-16,0 9 11 0,-5 6-11 0,-3-3 10 15,3 0-31-15,1 8-7 0,0-4 0 0,3 7-1 0,6 0 7 16,-10 8 2-16,1-3 0 0,4 3 0 0,8-8 20 0,9 4 18 16,-8-3-3-16,3-1-1 0,10-3-6 0,-1-1 0 15,0 1-8-15,5-5 12 0,4-6-12 0,8-1 0 16,0 0 0-16,9-4-10 0,4 1 18 0,1-1 3 15,3-7 1-15,-4 4 0 0,1-8 0 0,-1 0 1 16,0-8 0-16,4-3 0 0,-8-1 15 0,0-3 4 16,0-4 0-16,-4-8 0 0,-5 1 1 0,0-4 1 15,1-8 0-15,-1 0 0 0,-12 0-17 0,4-4-3 16,-9 0-1-16,0 0 0 0,-4-3-13 0,-8 3-12 16,-5-4 3-16,-4 8 0 15,4 4-20-15,0 8-4 0,-4 3-1 0,-4 8 0 16,-9-1-32-16,0 5-6 0</inkml:trace>
  <inkml:trace contextRef="#ctx0" brushRef="#br0" timeOffset="697.95">18470 9519 2304 0,'0'0'102'0,"-4"7"21"0,-9 5-99 0,-9-5-24 15,-7 5 0-15,3-5 0 0,-4-3 64 0,4 0 7 16,1 0 1-16,3 3 1 0,1-7-61 0,0 4-12 16,4 7 0-16,-1-3 0 15,-3 7-69-15,8 4-7 0,-8 0 0 0,4 4-1 16,-5 0 0-16,5 3 0 0,-4 1 0 0,-5-4 0 16,1-1 12-16,-5-3 2 0</inkml:trace>
  <inkml:trace contextRef="#ctx0" brushRef="#br0" timeOffset="1785.83">19239 9078 2322 0,'0'0'51'0,"0"0"10"0,0 0 3 0,4-11 1 0,-4-1-52 0,0 1-13 0,0-1 0 0,0 5 0 0,0-1 43 15,0 8 5-15,9-7 2 0,4 3 0 0,-5 0-50 0,9 0 0 16,-4 4 0-16,4 4-12 0,-4-4 1 0,4 0 1 15,-17 0 0-15,13 4 0 0,4 3 19 0,-17-7 4 16,0 0 1-16,0 0 0 0,9 8 3 0,-9-8 1 16,13 8 0-16,-13-8 0 0,0 0-7 0,8 7-2 15,-8-7 0-15,0 0 0 0,0 0-1 0,0 0 0 16,13 4 0-16,-13-4 0 0,0 0-8 0,17 4 12 16,-17-4-12-16,0 0 12 0,13 0-12 0,-13 0 0 15,17 4 9-15,0-4-9 0,0-4 0 0,-17 4 0 16,0 0 0-16,17 0 0 0,5 0 0 0,3 0 0 15,-8 0 0-15,0 0 0 0,9 0 10 0,-5 0-2 16,5 0-8-16,-5 0 12 0,-4 0 4 0,5-4 0 0,-1 4 0 16,-4 0 0-16,0-4-16 0,5 4 0 0,-9-4 0 0,4 4 0 15,0-3 0-15,-4-1 0 0,-5 4 0 16,-8 0 0-16,4-4 0 0,1-4 0 0,-5 1 0 0,4-1 0 16,0 1 0-16,1-1 0 0,-5 8 0 0,0-11 0 15,-5-5 0-15,1 5 0 0,0 3 0 0,4 1 0 16,0-5 0-16,0 1 0 0,4 4 0 0,-4-1 0 15,0 8 0-15,0 0 0 0,0 0 0 0,0 0 0 16,0 0 0-16,9-4 0 0,-9 4 0 0,12 0 0 16,-3 4 0-16,-9-4 0 0,0 0 11 0,0 0-11 15,8 11 0-15,5-3 0 0,-13-8 0 0,0 0-12 16,0 0 12-16,5 15 0 0,3-7 0 0,-8-8 0 16,0 0 10-16,0 0-2 0,0 0 0 0,0 0 0 0,0 0 4 0,0 0 1 15,0 0 0-15,0 0 0 0,0 0-4 0,0 0-1 16,0 0 0-16,0 0 0 0,0 0 3 15,0 0 0-15,0 0 0 0,0 0 0 0,0 0-11 0,0 0 0 16,0 0 0-16,0 0 0 0,0 0-9 0,4 11-4 16,-4 0-1-16,0 5 0 0,-4-1 22 0,-4 0 5 15,3 4 1-15,1 0 0 0,-5 0-14 0,5 4 0 16,-9 0 0-16,1 3-10 0,-6-3 2 0,1 4 0 16,0-1 0-16,-4 5 0 0,4 3 16 0,-9 7 3 15,-8 1 1-15,4 0 0 0,9 0 0 0,-1 0 0 16,-8-4 0-16,5 7 0 0,-1 1-12 0,5-4 12 15,-1-1-12-15,5 1 12 0,-4-8-12 0,4 4 0 16,4 8 9-16,0-8-9 0,5 0 0 0,-5-4 0 0,9 0 0 16,-5 0 8-16,5-3-8 0,-1-5 9 0,5 1-9 0,0-4 10 15,5-4 1-15,-5-4 0 0,4 0 0 0,5 0 0 16,-5-7-11-16,9 3 10 0,-1-3-10 0,1-8 10 16,4 4-10-16,0-4 0 0,1 0 0 0,3-4 0 15,-4 4 0-15,4-4 0 0,1 4 0 0,8 0 0 16,4 4 0-16,0 0 0 0,-4-8 0 0,0 8 0 15,-4-1 0-15,-5 1 0 0,0-4-9 0,1 8 9 16,-5-1 0-16,0 1-8 0,0-4 8 0,0 3 0 16,0 1-9-16,-4-4 9 0,-13-4 0 0,0 0-9 15,0 0 9-15,0 0 0 0,0 0 0 0,-9-8 0 16,-3 1 0-16,-10-1 0 0,-3-7 0 0,-5 3-8 16,-13-3 8-16,-4-4 0 0,-9-7-9 0,1-1 9 0,-5 4 0 15,4-3 0-15,1-5 0 0,-5 1 0 0,0 0 0 16,0 3 0-16,-12 0 0 0,3 1 0 0,9-1-10 0,1 4 10 15,12 4 0-15,8 0-9 16,9 0-18-16,0 4-3 0,9-4-1 0,8 0 0 16,0 4-27-16,5 0-6 0,4 0 0 0,-1 3-1139 0</inkml:trace>
  <inkml:trace contextRef="#ctx0" brushRef="#br0" timeOffset="2354.25">20474 8964 1900 0,'4'-11'169'0,"-8"-1"-135"0,4 1-34 0,-4-4 0 15,0 0 140-15,-5-4 20 0,5 0 5 0,4 3 1 16,0 5-118-16,4 0-23 0,-4 3-5 0,13 0 0 31,0-3-50-31,4 7-10 0,0 4-1 0,9 0-1 0,-1-4-2 0,9 8 0 0,-4 4 0 16,9-1 0-16,-1 5 93 0,1 3 19 0,-1 0 3 0,5 4 1 15,0 4-39-15,-5-4-7 0,0 4-2 0,1-1 0 16,-1-3 6-16,-8 4 1 0,-4 0 0 0,-5-4 0 16,-4 4-31-16,1 0 8 0,-6-4-8 0,1 0 0 0,-4 0 0 15,-1 3 0-15,-8 1 0 0,0-4 0 16,0 4 0-16,0 0 0 0,-8 0 0 0,3 3-10 0,-3 4 10 0,4-3 0 15,-9 7 0-15,9-3 0 0,-1 3 0 0,1 0 0 16,0 0 8-16,-1 0-8 0,1-3 0 0,0-1 0 16,4 1 0-16,-9-1 0 0,5 0 10 0,0 1-2 15,4-1-8-15,-5 0 12 0,-3 5-12 0,-1-5 11 16,1 0-11-16,-1 1 10 0,5-5-2 0,-9 9 0 16,5 6 0-16,-1-3 0 0,1 0-8 0,-1-4 0 15,-4-3 0-15,5-1 8 0,-1-3-8 0,1 3 0 16,3-3 0-16,-3 3 0 0,3 1 0 0,1-5 0 15,4 1 8-15,0-4-8 0,4 3 8 0,1 1 0 16,-5-5 0-16,0 1 0 0,4-4-8 0,0-4 0 0,-8 1 0 0,4-5 0 16,-4 0 28-16,-1-3 3 0,1-4 1 0,-9-8 0 15,1 4-32-15,-6-11 0 0,-3-5 0 0,-5 1 0 16,1-4 0-16,-5 0 0 0,-4 0 0 0,0-4 0 16,4 8-10-16,0-4-8 0,-4 0-2 0,8 4 0 31,0 0-19-31,1 0-4 0,3-4-1 0,-3 7-1190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10-27T16:05:19.2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70C0"/>
    </inkml:brush>
  </inkml:definitions>
  <inkml:trace contextRef="#ctx0" brushRef="#br0">13430 7299 288 0,'0'0'25'0,"0"0"-25"0,0 0 0 0,0 0 0 16,0 0 274-16,0 0 50 0,0 0 9 0,0 0 3 15,0 0-204-15,0 0-41 0,0 0-8 0,0 0-2 16,0 0-33-16,0 0-8 0,0 0 0 0,0 0-1 16,0 0-3-16,0 0-1 0,0 0 0 0,0 0 0 15,0 0-14-15,0 0-2 0,0 0-1 0,6 7 0 0,-6-7 18 0,5 7 3 16,0-3 1-16,0 3 0 0,1-4 9 0,2 6 3 15,0-2 0-15,0 3 0 0,-1 1-15 0,4 4-2 16,0-1-1-16,-1 0 0 0,-2 5-11 0,5-1-3 16,-2-1 0-16,2 6 0 0,0-1-9 0,-2 6-3 15,2-5 0-15,0 1 0 0,1-1-8 0,-4-2 0 16,1 1 0-16,-3-1 0 0,2-5 0 0,1 1 0 16,-6-5 0-16,1 2 0 0,-1-7 8 0,0 4-8 15,-2-4 0-15,-3-7 8 0,0 0 0 0,0 0 0 16,0 0 0-16,0 0 0 15,0 0-40-15,0 0-9 0,0 0-2 0,-6-7 0 16,-1 0-104-16,-1-4-21 0,-3-1-4 0,-5-2-794 0</inkml:trace>
  <inkml:trace contextRef="#ctx0" brushRef="#br0" timeOffset="315.34">13282 7386 864 0,'0'0'76'0,"0"0"-60"0,0 0-16 0,0 0 0 16,0 0 174-16,0 0 32 0,0 0 6 0,0 0 2 16,0 0-143-16,0 0-29 0,0 0-6 0,0 0 0 15,8-3-28-15,-8 3-8 0,0 0 0 0,0 0 0 16,0 0 28-16,0 0-2 0,0 0 0 0,0 0 0 16,0 0 30-16,0 0 5 0,-3 7 2 0,-2-4 0 15,0 4 2-15,0 4 1 0,-1-3 0 0,-4 3 0 16,2-1-25-16,-6 1-5 0,1 4 0 0,0 3-1 0,-3-1-16 15,-2 2-3-15,-4-1-1 0,1 4 0 0,3-4-2 0,-3 4 0 16,-1-1 0-16,1-2 0 0,3 2-5 0,-1-2-8 16,1 2 11-16,-1-2-11 0,3 2 0 0,0-7 0 15,3 5 0-15,0-1 0 16,2-3-24-16,1 3-9 0,-1-3-2 0,3-6 0 16,3 3-100-16,0-1-20 0,5-8-4 0,0-3-469 15,0 0-93-15</inkml:trace>
  <inkml:trace contextRef="#ctx0" brushRef="#br0" timeOffset="867.14">13346 7484 2761 0,'0'0'60'0,"0"0"13"0,0 0 3 0,0 0 2 0,0 0-62 0,-3 7-16 0,0 0 0 0,-2 1 0 15,0-1 9-15,-1 0-1 0,4 4 0 0,-4-1 0 16,4 2-22-16,-1 2-5 0,1-7-1 0,-1 7 0 16,0 2-1-16,3-2-1 0,0 1 0 0,0 3 0 15,0-1 31-15,0 2 7 0,3 2 0 0,-3 2 1 16,3 1 26-16,-3 2 5 0,0 4 0 0,0 1 1 16,0 9-8-16,0 0-1 0,0 5-1 0,0-6 0 15,-3 4-25-15,0 2-5 0,3 2-1 0,-2 2 0 0,2 3-8 16,-3 6 8-16,0-8-8 0,1 4 8 15,-1-2 5-15,-2 6 1 0,2 4 0 0,-2-1 0 0,-3 0 9 16,0 5 1-16,3-5 1 0,-3 0 0 0,0 10-2 0,2 2-1 16,1-3 0-16,-3 8 0 0,3-3 3 0,2 5 1 15,-2 5 0-15,2-3 0 0,3 5-2 0,-2 5 0 16,2 4 0-16,0-2 0 0,0 5-10 0,2 2-2 16,1 12-1-16,-3-5 0 0,3-2-11 0,-1-5 0 15,1 0 9-15,-3-7-9 0,0-2 0 0,0-3 8 16,0-2-8-16,0 0 0 0,-3-7 0 0,-2-2 8 15,0-3-8-15,2 1 0 0,-5-4 10 0,3 1-2 16,0-7-8-16,-3-5 12 0,2 0-12 0,1 1-10 16,-3-6 2-16,3 1 0 0,5-3 18 0,-3-7 4 0,3 0 1 0,0 0 0 15,0-3-15-15,3 3 0 0,-1-7 0 16,1 0 0-16,2 0 0 0,1-4 0 0,2-3 0 0,-3-8 0 16,3 4-14-16,-3-10 4 0,3 2 1 15,-3-7 0-15,1-2-1 0,-4 2 0 0,4-7 0 0,-4-3 0 16,4-1 10-16,-6-3-8 0,0 0 8 0,2-3-8 31,3-8-88-31,-2-3-18 0,0-5-3 0,-6-17-1312 0</inkml:trace>
  <inkml:trace contextRef="#ctx0" brushRef="#br0" timeOffset="1936.61">9112 10123 230 0,'-13'0'10'0,"8"0"2"0,-1 0-12 0,1 5 0 0,0-5 0 0,0 2 0 16,-1-2 401-16,4 5 78 0,-4-5 15 0,1 0 3 16,5 0-400-16,0 0-80 0,-3 0-17 0,3 0 0 15,-5 0 8-15,5 0 4 0,0 0 0 0,0 0 0 16,0 0 20-16,0 0 5 0,0 0 1 0,0 0 0 16,0 0 10-16,5 2 3 0,1 5 0 0,-1-2 0 15,0-3 0-15,3 3 0 0,-2 2 0 0,1-2 0 16,4-3-32-16,0 3-7 0,2 2 0 0,0-5-1 15,3 3 17-15,0 2 4 0,5 0 1 0,0 0 0 16,3-2-18-16,5 2-4 0,3-5-1 0,5 5 0 0,8-2 10 16,2 2 1-16,6-2 1 0,3-3 0 0,2 3-22 0,6 2 0 15,10 2 0-15,2 3 0 0,4 2 0 0,5 0-15 16,7-2 3-16,3 9 0 0,1-7 3 0,2 5 1 16,5 2 0-16,-3-2 0 0,-2-5 8 15,3 5 0-15,5-5 0 0,-3-2 0 0,0 2 14 0,0-7 5 16,8 0 1-16,-5 0 0 0,0 0 9 0,5-7 3 15,8 0 0-15,0 0 0 0,3 0-32 0,0 0 0 16,-1-2 0-16,4-3 0 0,2 5 0 0,-3 0-16 16,-8 5 3-16,1-3 1 0,2 3 12 0,0 2-9 15,-3-5 9-15,1 5-8 0,2 3 8 0,-5-3-8 0,-1 0 8 16,-2 0-8-16,-5-5 23 0,3-2 5 0,-1 5 0 0,-5-5 1 16,-2 0-8-16,0 0-1 0,-1-5-1 0,3 5 0 15,-5-7 33-15,3 5 6 0,-1-3 2 0,1-2 0 16,-6 0-52-16,0 0 0 0,-2 2 0 0,-3-2 0 15,2 0 0-15,-2 0 0 0,-8-5-8 0,0 5 8 16,3 0 0-16,-3 5 0 0,-8-10 0 0,3 5 0 16,2 0 0-16,-2 0 0 0,-3 2 9 0,3-2-9 15,-3 0 8-15,5 0-8 0,3 0 0 0,-2 0 9 16,4 2-9-16,-4-2 12 0,-9 5-12 0,3-3 12 16,3 3-12-16,-8-3 0 0,0 3 0 0,-6-3-11 15,-5 5 11-15,3-2 0 0,5-3 8 0,0-2-8 16,-5 2 8-16,0 3-8 0,-3-5 10 0,-2 0-10 15,-1 2 16-15,6-2-4 0,3 2 0 0,-1 3 0 0,-7-3-12 16,2 5 0-16,-2 0 8 0,5 0-8 0,2-7 0 16,-2 7 0-16,-3 5 0 0,-2-3 0 15,-3-2-12-15,2 0 12 0,-2 5-12 0,0-5 12 0,3 7-9 16,-4-7 9-16,-4 7 0 0,-6-7-9 0,1 7 9 16,-6-7 0-16,-5 7 0 0,-1-2 8 0,1-3-8 15,-6 3 0-15,4-5 8 0,-7 7-8 0,1-7 0 16,0 7 0-16,-3-7 0 0,-2 7-8 0,-1-7-3 0,1 5 0 15,-1-3 0-15,-2 3 0 0,-3-3 2 0,1 5 0 16,-1-7 0-16,0 5 0 0,-2 2 9 0,2-2 0 16,-3-3 0-16,1-2 0 0,0 0 0 0,-3 5 0 15,2-5 0-15,-2 2 0 0,0-2 0 0,0 0-8 16,-3 5 8-16,3-5-8 16,0 0-18-16,0 0-3 0,-3 2-1 0,1-2 0 15,-6 0-107-15,0 0-22 0,0 0-4 0</inkml:trace>
  <inkml:trace contextRef="#ctx0" brushRef="#br1" timeOffset="11175.72">16269 7209 1828 0,'0'0'40'0,"0"0"9"0,0 0 2 0,0 0 0 0,0 0-41 0,0 0-10 16,0 0 0-16,0 0 0 0,8 0 30 0,-8 0 4 15,0 0 1-15,0 0 0 0,0 0-35 0,0 0 0 16,0 0 0-16,0 0 0 0,-2 3 0 0,2-3 0 16,2 7 0-16,-2-7 0 0,0 0 0 0,0 0 8 0,0 7 1 0,0-7 0 15,0 0 55-15,0 0 12 16,0 0 1-16,0 0 1 0,0 0-2 0,0 0 0 15,0 0 0-15,0 0 0 0,5 4-44 0,-5-4-8 0,0 0-3 0,0 0 0 16,0 0 9-16,0 0 2 0,0 0 0 0,0 0 0 16,0 0-20-16,0 0-3 0,0 0-1 0,0 0 0 15,-7-4 7-15,1 1 1 0,6 3 0 0,0 0 0 16,-5-4 19-16,5 4 4 0,0-7 1 0,0 7 0 16,0 0-20-16,0 0-4 0,-5-3-1 0,5 3 0 15,0 0-2-15,0 0 0 0,-3-4 0 0,3 4 0 16,0 0-13-16,0 0 11 0,0 0-11 0,-8 0 10 15,0 0-10-15,3 0 0 0,0 0 0 0,-1 4 0 16,1-4 0-16,-3 3 0 0,3 4-9 0,-1-7 9 16,-1 7 0-16,1-3 8 0,1-1-8 0,-3 1 12 15,5 3-4-15,-5-2 0 0,3-2-8 0,-3 4 12 0,3 0 8 0,-3-3 0 16,0 3 1-16,0 0 0 0,0 1-21 16,-2-1 0-16,2 0 0 0,0 4 0 0,-3-4 0 0,1 5-8 15,-1-2 0-15,-2 1 0 0,-3-1 8 16,3 2 9-16,-3 2-1 0,0-3-8 15,0-1 12-15,0 2-12 0,-2 2 12 0,2 0-12 0,0 2 0 0,0-2 0 16,-3 0 0-16,4 1-12 0,1-1 12 16,-2 0 12-16,1-2-3 0,-1 2 0 0,2 0-9 0,1-2 0 15,0 2 0-15,-3 0 8 0,6-2 0 0,-4 2-8 16,1 0 12-16,0-2-4 0,-3 2-8 0,0 0 0 16,0 0 9-16,-2 2-9 0,-3-2 0 0,-1 1 8 15,4-1-8-15,-1 4 0 0,1 1 0 0,-3-2 9 0,-1 2-9 16,1-1 0-16,3-1 11 0,-1 6-11 0,1-6 10 0,2 6-10 15,-3-6 11-15,3 2-11 0,1 2 12 0,-1-2-12 16,-3-5 0-16,3 7 0 0,0-5 0 0,1 1 0 16,-7 2 0-16,4-1 0 0,-3-1 0 0,0 2 0 15,2 0 13-15,1-3-4 0,-1 8-1 0,0-8 0 16,4 3-8-16,-1 2 0 0,0-2 0 0,-3 2 0 16,3-2 14-16,3 2 4 0,-3 5 1 0,3-7 0 15,0 2-19-15,0 0 0 0,-1-2 0 0,1 0 0 16,0-3 0-16,-3 8-12 0,3-8 1 0,-3 3 1 15,0 2 10-15,3-2 12 0,-6 2-2 0,4 2-1 16,-4-1-9-16,0-1 0 0,4 0 9 0,-1 3-9 16,-3-3 0-16,3 0 0 0,0 0 0 0,3 3 0 15,0-3 0-15,-3-2 0 0,3-3 0 0,0 3 0 16,2-5 0-16,0 7 0 0,-2-4 0 0,3-1 0 0,-1-2 0 16,3 5 0-16,-5 0 0 0,2-5 0 0,1 7 0 0,-3-2 0 15,2 2 0-15,-2-2 8 0,2 0-8 0,-2-3 0 16,-3 3 0-16,3 2 8 0,0-2-8 0,-3 0 0 15,0-3 0-15,0 3 0 0,3 0 0 0,-1 0 0 16,1-3 0-16,-3 3 0 0,6-5 0 0,-6 7 0 16,3-4 0-16,-3-1 0 0,3-2 0 0,-3 5 0 15,2-5 0-15,1 0 8 0,-3 5-8 0,3-5 0 16,0-2 0-16,2 7 0 0,-2-5 0 0,0 0 8 16,2 0-8-16,1 0 0 0,-1 3 0 0,1-3 0 15,-4-5 0-15,6 5 0 0,-5-2 0 0,3 2 0 0,-1-2 0 16,-2 2 0-16,2-2 0 0,1-3 0 0,-4 3 0 15,4 2 0-15,-3-2 0 0,-1-3 0 16,1 3 0-16,3 2 0 0,-1-7 8 0,0 7-8 0,-2-9 8 0,3 7-8 16,-1-3 0-16,0-2 0 0,1 0 0 0,-3 5 0 15,5-5 0-15,-3 0 0 0,0 5 0 0,4-3 0 16,-4-2 0-16,3 5 0 0,0-5 0 0,-3 5 0 16,4-5 0-16,-1 0 0 0,-3 5 0 0,3-5 0 15,-3 2 0-15,4-2 0 0,-4 0 0 0,3 5 0 16,0-5 0-16,-2 0 0 0,-1 0 0 0,3 0 0 15,-3 5 0-15,1-5 0 0,-1-2 0 0,1 4 0 16,2-2 0-16,-3-2 0 0,-2 2 0 0,2 5 0 16,1-5 10-16,-1 0-2 0,1-5-8 0,-1 5 12 15,0 3-12-15,-2-3 0 0,3 0 0 0,-1 0 0 0,0 0 0 16,-2 0 0-16,5 0 0 0,-2 0 0 16,-1 0 0-16,3-2 0 0,0 2 0 0,-2 0 0 0,2 0 0 0,0 0 0 15,2-2 0-15,-1 2 0 0,-1-5 0 16,2 5 0-16,-2 0 0 0,3-2 0 0,0 2 0 15,-1 0 0-15,1 0 0 0,-3 0 0 0,3 0 0 0,0 0 0 16,-3 3 0-16,2-3 0 0,1 0 0 0,0 0 0 16,-3 0 0-16,3-5 0 0,-1 5 0 0,1-2 0 15,0 2 0-15,-1-2 0 0,1-3 0 0,0 3 0 16,0-3 0-16,-1 5 0 0,4-2 0 0,-4-5 0 16,4 7 0-16,-1-7 0 0,0 7 0 0,3-7 0 15,-5 5 0-15,0-3 0 0,2 3 0 0,3-5 0 16,-2 2 0-16,-4 3 0 0,4-3 0 0,-4 3 0 0,6-5 0 0,-2 2 0 15,2-2 8-15,-6 0-8 0,6 0 0 0,-2 5 0 16,-4-3 0-16,1 3 8 0,5-5-8 0,0 0 0 16,-2 0 0-16,-4 5 0 0,4-3 0 0,2-2 0 15,0 0 0-15,0 0 8 0,-6 5-8 0,4-3 0 16,2-2 0-16,0 0 0 0,-6 0 0 0,4 5 0 16,2-5 0-16,0 0 0 0,0 2 0 0,-3 3 0 15,-2-3 0-15,-1-2 12 0,6 0-3 0,-2 5-1 16,-1-3-8-16,1 3 0 0,2-5 0 0,-3 7 0 15,0-7 0-15,1 7 8 0,2-7-8 0,0 5 8 16,0-5-8-16,0 0 0 0,0 0-12 0,0 0 12 16,0 2 0-16,0-2 0 0,0 0 0 0,0 0 0 15,0 0 0-15,0 0 0 0,0 0 0 0,-3 7 0 16,3-7 0-16,0 0 0 0,0 0 0 0,-3 5 0 0,1-3 0 16,2-2 0-16,0 5 0 0,0-5 0 15,-6 7 0-15,6-7 0 0,-2 7 0 0,2 0 0 0,0-7 0 16,-3 5 0-16,3-5 0 0,-3 7 0 0,3-7 0 15,0 0 0-15,0 0 0 0,0 0 0 0,3 2 0 16,-3-2 0-16,0 0 0 0,0 0 0 16,0 0 0-16,0 5 0 0,0-5 0 0,0 0 0 0,0 0-9 0,0 0 9 15,5 7 0-15,-5-7 0 0,0 0-9 0,0 0 9 16,0 0 0-16,0 0-9 0,0 0 9 0,0 0 0 16,0 0 0-16,0 0 0 0,0 0 0 0,6 0-10 15,-6 0 10-15,5 0-10 0,-5 0-6 0,0 0-2 16,5-5 0-16,1 3 0 0,-1 2-2 0,-5 0 0 15,5-5 0-15,-5 5 0 0,0 0-1 0,0 0-1 0,0 0 0 0,0 0 0 16,0 0 5-16,5 0 1 16,-5 0 0-16,0 0 0 0,0 0 4 0,0 0 2 0,0 0 0 0,0 0 0 15,0 0 10-15,0 0 0 0,0 0 0 0,0 0 0 16,0 0 0-16,0 0 0 0,0 0 0 0,0 0 0 16,0 0 9-16,0 0 1 0,0 0 0 0,0 0 0 15,8 0-2-15,-8 0 0 0,0 0 0 0,0 0 0 16,0 0-8-16,0 0 10 0,0 0-10 0,0 0 10 15,0 0-10-15,0 0 12 0,0 0-12 0,0 0 12 16,0 0-1-16,0 0 0 0,0 0 0 0,0 0 0 16,0 0 1-16,0 0 1 0,0 0 0 0,0 0 0 15,0 0-5-15,0 0-8 0,0 0 11 0,0 0-11 16,0 0 0-16,0 0 0 0,0 0 0 0,0 0 0 16,0 0 0-16,0 0 0 0,-2 0 0 0,-4 0 0 0,4 0 8 0,-1 0-8 15,-2 0 0-15,0 0 0 0,-1 0 0 0,-2 0 0 16,3 0 0-16,-3 0 0 0,-3 0 8 15,4 0 2-15,-1 0 0 0,-3 5 0 0,-2-5-10 0,2 0 0 16,1 2 0-16,-1-2 0 0,0 0 0 0,-2 0 0 16,3-2 0-16,-4 2 8 0,1 0-8 0,3 0 0 15,-6 0 0-15,3 0 0 0,-1 0 0 0,1 0 8 16,-3 0-8-16,0 0 0 0,0 0 8 0,-2 0-8 16,-1 0 8-16,1 0-8 0,-3 0 11 0,0 0-3 15,2 0-8-15,-2 0 12 0,0 2-12 0,2-2 9 16,-2-2-9-16,2 2 8 0,1 0-8 0,-3 0 0 15,2 0 0-15,-2 0 0 0,3 0 0 0,-4 0 0 16,-1 0 0-16,-1 0 0 0,3 0 0 0,-3 0 0 0,-3 0 0 0,4 0 0 16,1 0 0-16,-4-5 0 0,2 5 0 0,0 0 8 15,0-2-8-15,3-3 0 0,-3 5 0 0,3-2 0 16,-2 2 0-16,1-5 0 0,-1 5 10 16,-1-2-10-16,0-3 8 0,-3 3-8 0,1-3 0 0,-3 5 0 15,0-5 0-15,2 3 0 0,1-3 0 0,2 5 0 16,-2 0 0-16,2 0 0 0,0 0 0 0,0 0 0 15,3 0 0-15,-3 0 0 0,0 0 0 0,3 0 0 16,-3 0 0-16,1 0 0 0,-7 0 0 0,4 0 0 16,-3-2 0-16,2 2 0 0,-2-5 0 0,3 5 0 15,-1-2 0-15,1-3 0 0,2 5 0 0,0-2 0 16,1-3 0-16,-4 5 0 0,6-2 0 0,-6-3 0 16,4 5 0-16,-4-2 0 0,1-3 0 0,-3 5 0 15,2 0 0-15,1 0 0 0,-1-5 0 0,-2 5 0 0,3-2 0 16,2 2 0-16,-3 0 0 0,4 0 0 0,-4 0 0 0,3-5 0 15,1 5 0-15,-4 0 0 0,1-7 11 0,-1 5-11 16,-2-3 10-16,0 3-10 0,0-3 0 0,0-2 0 16,2 7-11-16,-2-7 11 0,3 7 0 15,-3-5 0-15,5-2 0 0,-3 5 0 0,-2-3 0 0,3-2 10 16,-3 5-2-16,-3-3-8 0,0-2 0 0,0 2 0 16,6 3-15-16,-3 2 5 0,0-5 10 0,2 5 0 15,3-2 0-15,1-3 0 0,-1 5 0 0,5 0 0 16,-2-2 0-16,3 2 0 0,2 0 0 0,0 0 0 15,0 0 0-15,0 0 0 0,0 0 16 0,-2 0-2 16,2 0 0-16,-3-5 0 0,1 5-14 0,-1 0 0 0,-2 0 8 16,3 0-8-16,-4 0 0 0,4 0 0 0,-1 0 0 0,-2 0 0 15,0 0 0-15,3-2 0 0,-4-3 0 0,4 5 0 16,2 0 0-16,-3 0 0 0,1 0 0 0,2 0 0 16,0-2 0-16,-2-3 0 0,2 5 0 0,-3-5 0 15,3 5 0-15,-2-2 0 0,-1 2 8 0,1 0-8 16,2 0 0-16,-3 0 0 0,1-5 0 0,2 5 0 15,-5 0 0-15,2 0 0 0,-2 0 0 0,3-2 0 16,-1-3 0-16,3 5 0 0,-2 0 0 0,2-7 0 16,-3 5 0-16,3-3 0 0,1 5 0 0,-1 0 0 15,0-2 0-15,0-3 0 0,0 5 0 0,-2-2 0 16,2 2 0-16,0-5 0 0,-3 5 0 0,1 0 0 16,-3 0 0-16,2 0 0 0,1-5 0 0,-4 5 0 15,4-2 0-15,-3 2 0 0,2-5 0 0,3 5 0 0,-2-2 0 0,2-3 8 16,3 5-8-16,-1-2 0 0,4-3 0 15,-3 3 0-15,2-3 8 0,1 3-8 0,2-3 0 0,0 5 8 16,0 0-8-16,0-5 0 0,0 3 8 0,0 2-8 16,0 0 0-16,3-5 0 0,-3 5 0 0,2 0 0 15,-2-2 0-15,6-3 0 0,-3 5 0 0,-1 0 0 16,-2 0 0-16,3 0 0 0,5 0 0 0,-3 0 8 16,-5-2-8-16,3 2 0 0,5 0 0 0,-2 0 0 15,-4-5 0-15,1 5 0 0,5 0 0 0,-3 0 0 16,-2-2 0-16,2 2 0 0,-5 0 0 0,3 0 0 15,5 0 0-15,-3 0 0 0,-4-5 0 0,1 5 0 16,6 0 0-16,0 0 0 0,-5 0 0 0,2 0 0 0,3 0 0 0,0 0 0 16,0 0 0-16,0 0 0 0,0 0 0 0,0 0 0 15,6 0 0-15,-6 0 0 0,0 0 0 0,5-2 0 32,5-3-56-32,1 5-15 0,-3-2-2 0</inkml:trace>
  <inkml:trace contextRef="#ctx0" brushRef="#br2" timeOffset="20382.22">16095 7190 57 0,'0'0'0'0,"0"0"0"0,0 0 0 0,0 0 0 0,0 0 0 0,0 0 0 15,0 0 304-15,0 0 56 0,0 0 12 0,0 0 1 16,8 3-255-16,-8-3-51 0,0 0-11 0,0 0-1 16,0 0-16-16,5-3-3 0,-5 3-1 0,0 0 0 0,5-4 9 15,-5 4 3-15,0 0 0 0,0 0 0 0,0-3 11 0,0 3 2 16,0 0 1-16,0 0 0 0,0-7 11 0,0 3 1 16,0 4 1-16,0 0 0 0,0 0-31 0,0 0-7 15,0 0 0-15,0 0-1 0,-5 4-22 0,2 3-4 16,-2-4-1-16,2 1 0 0,-2 3-8 0,0-4 0 15,2 6 0-15,-2-6 0 0,-1 4 10 0,1 0-10 16,0 0 12-16,0-7-12 0,-3 4 21 0,2-1-2 16,-2 1-1-16,0 1 0 0,1-2 3 0,-4 1 1 15,3-1 0-15,0 1 0 0,-5-1-1 0,0 1 0 16,5-4 0-16,-3 3 0 0,1-3-1 0,2 4-1 0,0-1 0 16,0 1 0-16,-3-1-19 0,3 2 8 15,0-1-8-15,3-1 0 0,0 1 12 0,-3-1-4 0,0 4 0 16,2-3-8-16,-1-1 16 0,1 1-4 15,4 4-1-15,-4-1 0 0,1-3 3 0,0-1 1 0,2 4 0 0,-2 0 0 16,0-3-7-16,-1-1 0 0,1 1-8 0,0 4 12 16,-1-1 1-16,1-3 0 0,0-1 0 0,2 4 0 15,-2-3 2-15,0-1 0 0,-1 1 0 0,4-1 0 16,-6 2-5-16,5 2-1 0,-2-3 0 0,-1-1 0 16,1 4-9-16,0-3 0 0,0-1 9 0,-3 4-9 15,2-2 0-15,-2 2 0 0,3 0 0 0,-3 4 8 16,3-8-8-16,0 4 0 0,-3 5 0 0,0-5 8 15,2 0-8-15,-2 4 0 0,3-4 0 0,-3 5 0 16,3-2 0-16,-3-3 8 0,0 4-8 0,0-3 0 16,0 6 8-16,-2-7-8 0,-1 4 10 0,0-4-10 0,1 5 10 0,-1-2-10 15,3-3 10-15,0 4-10 16,-2-3 11-16,-1 3-11 0,3-1 12 0,-2-3-12 0,-1 0 11 0,3 5-11 16,0-5 10-16,0 0-10 0,-2 0 8 0,2 4-8 15,0-3 0-15,0-1 0 0,-3 0 12 0,3 4-3 16,0-4-1-16,1 1 0 0,-1-1-8 0,0 4 0 15,0-1 0-15,0 2 0 0,0-5 0 0,3 4 10 16,-3-1-10-16,0 1 10 0,0-3-10 0,0 3 10 16,0-1-10-16,3 1 10 0,-3-1-10 0,2 2 8 15,-2-5-8-15,0 4 8 0,1-1-8 0,1-3 0 16,-2 5 0-16,0-1 8 0,0-1-8 0,0 2 0 16,1-5 0-16,-1 7 8 0,0-7-8 0,0 5 0 0,-3-5 0 0,1 7 0 15,-4-7 0-15,6 5 8 0,-2-5-8 0,-1 7 0 16,3-7 0-16,-2 5 8 0,2-5-8 0,0 4 0 15,0-1 0-15,-3-3 8 0,3 5-8 0,0-5 0 16,1 7 14-16,-4-7-2 0,3 0-1 0,0 5 0 16,0-5-11-16,0 0 0 0,0 0-12 0,0 5 12 15,-2-5 0-15,2 0 0 0,0 7 0 0,0 0 0 16,0-7 8-16,0 0-8 0,0 5 0 0,0-5 8 16,0 5-8-16,0-5 0 0,0 0 0 0,-2 4 8 15,2-1-8-15,0-3 0 0,-3 5 0 0,3-5 0 16,-5 4 0-16,5-1 0 0,-2-3 0 0,-1 5 0 15,-5-1 0-15,6-1 0 0,-1-3 0 0,-2 5 0 16,0-5 0-16,-3 4 8 0,2-1-8 0,1-3 0 16,0 5 8-16,0-5-8 0,2 5 0 0,-2-5 8 15,0 2-8-15,2-2 0 0,1 5 9 0,-1 0-9 16,0-3 0-16,1 3 0 0,-1-1 0 0,1-1 8 0,-1 4-8 0,0-2 0 16,4 2 0-16,-4 0 0 0,3 5 0 0,-3-7 0 15,1 2 0-15,2-5 0 0,-3 3 0 0,1 2 0 16,-1-2 0-16,3-3 0 0,-2 3 0 0,-1 0 9 15,-2-3-9-15,5 3 0 0,-3-5 8 0,1 5-8 16,-4-3 0-16,1-2 0 0,3 5 8 0,-1-5-8 16,-2 5 0-16,2-3 0 0,1-4 0 0,2 7 0 15,-3-5 0-15,3 2 0 0,-2-2 11 0,2 0-11 16,0 0 10-16,-3 5-10 0,3-5 8 0,0 0-8 16,0 0 0-16,3-2 0 0,-3 7 0 0,3-5 0 0,-3 0 0 0,3 0 0 15,-1-5 0-15,-2 5 0 0,3-2 0 0,0 7 0 16,2-3 0-16,-2-2 0 0,0 5 0 0,-1-5 0 15,-2 0 0-15,3 0 0 0,0 0 0 0,-1 0 0 16,1 5 0-16,0-5 0 0,-3 0 0 0,3 0 0 16,-1 0 0-16,1 5 0 0,0-5 0 0,-3 0 0 15,3 0 0-15,-1 5 0 0,1-5 0 0,2 5 0 16,-5-3 0-16,6-2 0 0,-6 5 0 0,3-5-10 16,-1 5 10-16,1-3 0 0,-3-2 8 0,3 5-8 15,-1 0 0-15,-2-3 0 0,1 3 0 0,1-3 0 16,-2 3 0-16,0 2 0 0,-2-2 0 0,2-3 0 15,-3 3 0-15,3 0 0 0,-2-3 0 0,2 3 8 16,0 2-8-16,0-7 0 0,0 7 0 0,0-2 8 16,3 0-8-16,-3 2 0 0,0-5 0 0,3 8 8 15,-3-3-8-15,2-5 0 0,-2 3 0 0,3 2 0 16,-3 0 0-16,3-2 0 0,0 2 0 0,-1-7 0 0,1 7 0 0,-3-7 0 16,3 5 0-16,0 0 0 0,-3-3 0 0,5-2 0 15,-5 5 0-15,5 0 0 16,-5-3 0-16,3-2 0 0,0 5 0 0,0 0 0 0,-3-3 0 0,2 3 0 15,1-3 0-15,0 3 0 0,-1 0 0 0,-2-3 0 16,3 3 0-16,0-5 0 0,-3 7 0 0,3-2 0 16,-1-3 0-16,1 3 0 0,-3 0 0 0,6-3 0 15,-6 3 0-15,5 2 0 0,-2-7 9 0,-3 7 1 16,2-7 0-16,1 5 0 0,-3 0-10 0,3-3 0 16,-3-2 0-16,3 5 0 0,-1 0 0 0,-2-5 0 0,3 2 8 15,-3-2-8-15,0 5 0 0,3-5 0 0,-3 5 0 16,3-5 0-16,-6 0 0 0,6 5 8 0,-3-5-8 0,3 2 8 15,-3 3-8-15,2-5 8 0,1 0-8 0,0 5 8 16,0-3-8-16,-3 3 0 0,2-5 0 0,1 7 0 16,2-7 0-16,-2 5 0 0,0 2 0 0,-1-2 0 15,1-3 0-15,0 3 0 0,0 0 0 0,-1-3-11 16,1 3 11-16,-3-5 0 0,5 7 0 0,-2-2 0 16,0-3 0-16,0-2 8 0,2 5-8 0,-2-5 0 15,-1 5 0-15,1-3 8 0,0-4-8 0,2 2 0 16,0 5 0-16,-2-5 0 0,3 0 0 0,-4 0 8 15,4 0-8-15,-1 0 0 0,-2 0 0 0,2 0 8 16,-2 0-8-16,2 0 0 0,-2-2 0 0,2 2 0 16,0 0 0-16,-2 0 0 0,0-2 0 0,2 2 0 15,-2-5 0-15,0 5 0 0,2 3 0 0,-2-3 0 16,2 0 0-16,-2-5 0 0,2 5 0 0,-2-2 0 0,0 2 0 0,2 0 0 16,-2 0 0-16,2 0 0 0,-2-2 0 0,2-3 0 15,0 5 0-15,1-2 0 0,-4 2 0 0,4-2 0 16,-1-3 0-16,-2 5 8 0,2-2-8 0,1-3 0 15,-4 5 0-15,4-2 0 0,-1-3 0 0,3-2 0 16,-3 5 0-16,1-5 0 0,-1 2 0 0,-2 3 0 16,2 0 0-16,0-3 8 0,-2-2-8 0,5 0 0 15,0 0 0-15,0 0 8 0,-2 7-8 0,2-7 0 16,-3 0 0-16,3 0 0 0,0 0 0 0,-3 5 0 16,1-3 0-16,2-2 8 0,0 0-8 0,0 0 0 15,0 0 0-15,0 0 8 0,0 0-8 0,0 0 0 0,0 0 0 16,0 0 8-16,0 0-8 0,0 0 0 15,0 0 0-15,0 0 0 0,0 0 0 0,0 0 0 0,0 0 0 0,0 0 0 32,0 0-29-32,2-2-7 0,4-3-2 0,-1 5-1023 0,3-7-205 0</inkml:trace>
  <inkml:trace contextRef="#ctx0" brushRef="#br2" timeOffset="23885.97">13182 10659 172 0,'0'0'8'0,"0"0"1"0,0 0-9 0,0 0 0 0,0 0 0 0,0 0 0 15,0 0 188-15,0 0 35 0,2-2 7 0,-2 2 2 16,0 0-127-16,0-7-25 0,0 2-4 0,0 5-2 15,0 0-14-15,0 0-4 0,0 0 0 0,0-7 0 16,0 7-8-16,0-7-1 0,0 7-1 0,0 0 0 16,0 0 2-16,0 0 0 0,0 0 0 0,0 0 0 15,0 0 7-15,0 0 1 0,0 0 1 0,0 0 0 16,-2 0-11-16,-4-5-2 0,-2 3-1 0,8 2 0 16,0 0 14-16,0 0 3 0,-5 0 1 0,2 0 0 15,-2-5-20-15,5 5-4 0,-5 0-1 0,0-2 0 0,-1 2-17 0,6 0-4 16,0 0-1-16,0 0 0 0,-5-5-14 0,5 5 11 15,0 0-11-15,0 0 10 0,0 0 6 0,0 0 0 16,0 0 1-16,0 0 0 0,0 0-4 0,0 0-1 16,0 0 0-16,0 0 0 0,0 0-4 0,0 0-8 15,0 0 11-15,0 0-11 0,0 0 15 0,0 0-4 16,0 0-1-16,0 0 0 0,0 0-2 0,0 0-8 16,0 0 12-16,0 0-4 0,0 0-8 0,0 0 10 15,0 0-10-15,0 0 10 0,0 0 5 0,0 0 1 16,0 0 0-16,0 0 0 0,0 0-8 0,0 0-8 15,0 0 11-15,0 0-11 0,0 0 0 0,0 0 0 16,0 0 0-16,0 0 0 0,0 0 0 0,0 0 0 0,0 0 0 0,0 0 0 16,0 0 0-16,0 0 0 0,0 0 0 0,0 0 0 15,0 0 8-15,0 0-8 0,0 0 9 0,0 0-9 16,0 0 16-16,0 0-4 0,5 5 0 0,-5-5 0 16,0 0-4-16,6 0 0 0,-6 0-8 0,0 0 12 15,0 0-12-15,0 0 0 0,0 0 0 0,5 2 0 16,-5-2 0-16,0 0 0 0,0 0 0 0,0 0 0 15,5 5 8-15,-5-5-8 0,0 0 0 0,0 0 9 16,0 0-1-16,0 0-8 0,0 0 12 0,0 0-4 16,0 0 2-16,0 0 0 0,0 0 0 0,0 0 0 15,0 0 2-15,0 0 0 0,0 0 0 0,0 0 0 16,0 0-1-16,0 0 0 0,0 0 0 0,0 0 0 16,0 0-3-16,0 0-8 0,0 0 12 0,0 0-4 15,0 0-8-15,0 0 0 0,0 0 0 0,0 0 8 0,0 0-8 0,0 0 0 16,-5 0 0-16,5 0 0 0,0 0 0 0,0 0 0 15,-3 7 0-15,3-7 0 0,-5 0 0 0,5 0 0 16,-5 5 0-16,-1-3 0 0,1-2 0 16,5 0 0-16,0 0 0 0,0 0 0 0,-8 5 0 0,3-5 0 15,5 0 8-15,0 0-8 0,0 0 0 0,-3 0 0 16,-2 0 0-16,5 0 8 0,0 0-8 0,0 0 8 16,-5 0-8-16,5 0 8 0,0 0-8 0,0 0 0 15,0 0 0-15,0 0 8 0,-6 0-8 0,6 0 0 16,0 0 0-16,-8 2 0 0,6-2 0 0,2 0 0 15,0 0 0-15,-8 0 0 0,2 5 8 0,1-3-8 16,5-2 8-16,-5 7-8 0,0-7 9 0,-1 5-9 16,1 2 10-16,0-7-10 0,-1 7 9 0,6-7-9 0,-5 0 8 0,0 7-8 15,-3-7 8-15,5 0-8 0,3 0 0 0,-8 0 8 16,8 0-8-16,-2 0 12 0,-6 0-12 0,2 0 12 16,6 0-12-16,-5 0 0 15,5 0 9-15,-5 0-9 0,5 0 0 0,0 0 0 0,-5-2 0 0,5 2 0 16,-6-5 11-16,6 5-3 0,-2 0 0 0,2 0 0 15,-8 0-8-15,8 0 0 0,-6-5 0 0,6 5 0 16,0 0 0-16,-5-2 0 0,2 2 0 0,-2-5 0 16,0 3 0-16,0 2 0 0,-1-5 0 0,4 5 0 15,-4-2 0-15,1 2 0 0,0-5 0 0,-1 5 0 16,6 0 0-16,-5 0 0 0,0-2 0 0,-3 2 0 16,5 0 0-16,-2-5 0 0,0 5 8 0,-3 0-8 15,2-2 0-15,1 2 0 0,0-5 0 0,0 5 0 16,-3 0 0-16,2 0 0 0,-2 0 0 0,3-2 0 0,0 2 0 15,0 0 0-15,-3 0 8 0,0 0-8 0,2 0 0 0,-2 0 0 16,-2 0 0-16,2 0 0 0,0-5 0 0,-3 5 0 16,1 0 0-16,-1 0 0 0,1 0 0 0,-1 0 0 15,0 0 0-15,-2-5 0 0,3 5 0 0,-4 0 8 16,7 0-8-16,-4-2 8 0,0 2-8 0,1 0 0 16,-1 0 0-16,3 0 0 0,-5 0 0 0,5 2 0 15,-3 3 0-15,1-5 0 0,2 5 0 0,-3-3 0 16,3-2 0-16,1 0 0 0,-1 5 0 0,-3-3 0 15,3 3 0-15,-3-5 0 0,4 2 0 0,-1-2 0 16,0 5 0-16,-3-3 0 0,3-2 0 0,-2 5 0 16,2-5 0-16,0 2 0 0,0 3 0 0,-3-5 0 0,3 0 0 15,0 0 0-15,0 0 8 0,0 2-8 0,0-2 0 0,1 5 8 16,-1-5-8-16,0 5 0 0,2-3 0 0,-2-2 0 16,0 7 0-16,3-7 0 0,0 0 8 0,-3 5-8 15,3-3 0-15,-3 3 0 0,2-3 0 0,-1-2 0 16,-1 0 13-16,-3 5 1 0,3-5 0 0,0 2 0 15,-2 3-14-15,2-5 0 0,-3 5 0 0,3-3 0 16,-3 3 0-16,4-3 0 0,-4-2 0 0,3 5 0 16,-3-3 0-16,4 3 0 0,-4-3 0 0,3-2-10 15,-3 5 10-15,3-3 0 0,-5 3 0 0,3-2 0 16,-1 1 0-16,0 3 0 0,-2-7 0 0,3 7 8 16,-6-7 0-16,3 5 0 0,-3-3 0 0,0 3 0 15,0-3-8-15,0 3 0 0,0-5 0 0,-2 7 0 0,2-2 0 16,0-3 0-16,0 3 0 0,0-3 0 15,3 3 0-15,0-3 0 0,-3 3 0 0,5-3 0 16,-5-2 0-16,6 0 0 0,-3 5 0 0,-1-5 8 0,4 2-8 0,-3 3 0 16,-1-5 0-16,1 0 8 15,0 0-8-15,2 3 0 0,-2 1 0 0,2-4 8 0,-2 0-8 16,0 5 0-16,0-3 0 0,0-2 0 0,-1 5 0 16,1-3 0-16,-3 3 0 0,0-3 8 0,0-2-8 0,3 5 0 15,0-3 0-15,0-2 0 0,-3 5 0 0,3-2 0 16,-1 1 0-16,1-4 0 0,-3 0 0 0,3 5 0 15,0-3 0-15,0-2 0 0,-1 5 0 0,1-5 0 16,0 2 0-16,2-2 0 0,-2 0 0 0,0 5 8 16,2-5-8-16,-2 2 0 0,3-2 0 0,-1 5 0 0,-2-5 0 0,-1 2 8 15,4-2-8-15,-3 5 0 0,-3-5 0 0,0 2 0 16,-3-2 0-16,4 5 0 0,1-5 8 0,-2 0-8 16,1 0 0-16,-1 0 8 0,0 5-8 0,0-5 0 15,0 2 8-15,3-2-8 0,0 0 8 0,-3 0-8 16,2 0 0-16,4 0 0 0,-3 5 0 0,2-5 0 15,-2 2 8-15,2-2-8 0,-2 0 8 0,2 5-8 16,-2-5 0-16,3 2 0 0,-4-2 0 0,1 5 0 16,-3-5 0-16,0 2 0 0,1-2 0 0,-1 0 8 15,-3 5-8-15,3-3 0 0,0-2 0 0,1 0 8 16,-1 0 0-16,0 5 1 0,0-5 0 0,0 0 0 16,0 0-9-16,0 0-17 0,3 3 4 0,0 1 1 15,0-4 12-15,-3 0 16 0,2 7-3 0,1-7-1 16,0 5-12-16,0-3 0 0,-3 3-9 0,-3-3 9 15,6 3 0-15,-3-3 0 0,-5 3 0 0,3-2 10 0,-4 1-10 16,4 1 0-16,-3-3 0 0,2 3 0 0,-2-3 0 0,0-2 0 16,2 5 0-16,-2-3 0 0,3 3 0 0,-1-3 0 15,3-2 0-15,-2 5 0 16,2-3 0-16,0 3-17 0,0 2 4 0,0 0 1 0,0-2 12 0,1-3 0 16,-4 5 0-16,3-2 0 0,-2-3 0 0,-1 3 16 15,-2 2-3-15,0-7-1 0,-3 7-12 0,0 0-16 16,3-2 3-16,0-3 1 0,-3 5 35 0,3 1 7 15,0-4 2-15,2-4 0 0,-2 7-32 0,0 0 0 16,2-2 0-16,1-3 0 0,-3 5 0 0,2-2-21 16,-2-3 3-16,2 3 1 0,-2-2 17 0,0 1 0 0,0 3 0 15,0 0 9-15,-3-2 3 0,3-3 1 0,0 5 0 0,-1 1 0 16,1-4-23-16,3-1-5 0,-3 1-1 0,2 3 0 16,-2-2 16-16,2-3 0 0,3 5 0 0,-2-2 0 15,-1-2 0-15,-2 1 0 0,3-1 0 0,-3 1 0 16,-1-4 8-16,1 7-8 0,-3-7 0 0,3 5 0 15,-3-3 13-15,3 3-1 0,-3-3 0 0,1-2 0 16,-1 5-12-16,3-3-16 0,0 6 3 0,-1-8 1 16,4 4 12-16,-3 3 0 0,2 0 0 0,-2-2 0 15,0 2 0-15,2 0 0 0,-2-4 0 0,0 4 0 16,-6 2 0-16,1 0 0 0,5-2 0 0,-3 1 0 16,0-1 0-16,0-3 16 0,1-1-3 0,1 6-1 15,4-7-12-15,-1 5 0 0,-4 0 0 0,4-2 0 16,3-2 0-16,-2 1 0 0,-6 3 0 0,5 0 0 15,1 0 0-15,-3 0 0 0,-1 1 0 0,-1-1 0 0,-4-3 0 16,6 3 0-16,3-2 0 0,-6 2 0 0,-3 0 0 0,3 0 0 16,6-4 0-16,-3 1 0 0,0 3 0 0,2-2 0 15,3 2 0-15,-2-5 0 0,-1 5 0 0,1-2 0 16,-4-2 0-16,4 4 0 0,-1-3 0 0,-2-1 0 16,-5 1 0-16,5 1 0 0,2-3 0 0,1 5 0 15,-9-7 0-15,1 8 0 0,2-4 0 0,3-1 0 16,-3 1 0-16,3 3 0 0,0-7 0 0,-1 7 0 15,1-2 0-15,3-3 0 0,-1 3 0 0,3-2 0 16,-2 4 0-16,-1-7 0 0,3 7 0 0,1-3 0 16,-4-4-12-16,3 7 12 0,-2-7 0 0,-1 7 0 15,6-2 8-15,-6-3-8 0,6 3 10 0,0-2-10 16,0-3 10-16,2 4-10 0,-2-1 0 0,0 1 0 16,5-4-8-16,-3 0 8 0,0 3 0 0,4 1 8 15,-1-4 0-15,0 0 1 0,2 5-9 0,-2-3 0 0,1-2 0 0,-1 0 0 16,2 0 0-16,1 5 0 0,0-3 0 0,5-2 0 15,0 0 0-15,-6 0-11 0,6 0 3 0,0 0 0 16,0 0 8-16,0 0 11 0,0 0-3 0,0 0 0 31,0 8-95-31,0-8-19 0,0 0-4 0</inkml:trace>
  <inkml:trace contextRef="#ctx0" brushRef="#br2" timeOffset="25867.49">9559 11744 345 0,'0'0'15'0,"0"0"4"0,6-3-19 0,-1-4 0 0,-2 0 0 0,2 0 0 16,0-2 248-16,1 2 47 0,-4 0 9 0,1-1 1 15,-1-6-261-15,1 7-44 0,0-4-24 0,-1 4 2 16,1-1 22-16,-3 1 0 0,0 0 0 0,0-4 0 16,0 8 95-16,-3-9 17 0,3 5 3 0,0 5 1 0,0-3 3 0,-2-2 1 15,2 0 0-15,-3 3 0 16,0-4-20-16,3 8-3 0,0-2-1 0,0 2 0 0,-5-5-44 16,0 5-10-16,2-7-2 0,-2 7 0 0,-3 0-25 0,0 0-6 15,0 5-1-15,-2-3 0 0,-1 3-8 16,-2-3 0-16,-1 6 0 0,1 3 0 0,0 1 0 0,0-3 0 15,0 6-12-15,2 1 12 0,3-2 0 16,3 3 0-16,-1-1 0 0,1-2 12 0,3 0-12 0,-1 0-11 16,3 5 3-16,3-5 0 15,-3-2-6-15,5 2-1 0,3-4 0 0,0 1 0 0,5 3 24 0,0-6 5 16,3-1 1-16,0 4 0 0,2 3-15 0,1-6 0 16,-3-1 0-16,0 0 0 0,2-3 0 0,1-1 0 0,-1-3 0 15,-2-3 0-15,0-1 0 0,0-6 0 0,-3 3 0 0,3-5 0 16,-3 5-8-16,0-4-5 0,1 1-1 15,-1-2 0-15,-3-6 29 0,1 4 5 0,0-1 2 0,2 1 0 16,-8-5-6-16,3 1-2 0,0 1 0 0,-3-2 0 16,-5 1 5-16,-2 1 1 0,2-6 0 0,-3 6 0 15,-5-2-20-15,0 0 0 0,0-2 0 0,-2 0 0 16,-1 2-9-16,-2 1 1 0,0 3 0 0,-1 6 0 16,-1-3 0-16,1 5 0 0,-2 0 0 0,1 2 0 15,-4-2-14-15,3 5-2 0,-2-3-1 0,2 5 0 16,3-4-27-1,-1 4-6-15,1-3-1 0,2 3 0 0,4 0-205 16,1 0-42-16,-4 7-8 0,10-7-2 0</inkml:trace>
  <inkml:trace contextRef="#ctx0" brushRef="#br2" timeOffset="26088.17">9988 11595 2833 0,'0'0'62'0,"0"0"13"0,0 0 2 0,0 0 3 0,0 0-64 0,0 0-16 16,0 0 0-16,0 0 0 0,0 0-12 0,0 0-7 15,-3-7-1-15,-2 7 0 16,0-7-43-16,0 7-9 0,-1-4-1 0,1 4-1 0,-3-7 48 0,3 7 10 16,-1 0 1-16,1-3 1 0,0 3 14 0,5 0-12 15,0 0 12-15,0 0-12 16,-5 0-22-16,5 0-4 0,-6 0-1 0,6 0-655 0,0 0-131 0</inkml:trace>
  <inkml:trace contextRef="#ctx0" brushRef="#br2" timeOffset="26516.8">10200 11570 1209 0,'0'0'108'0,"0"0"-87"0,0 0-21 0,0 0 0 16,0 0 196-16,0 0 34 0,2-3 7 0,-2 3 2 15,3-5-191-15,-3-2-39 0,-3 7-9 0,3-7 0 16,0 7 0-16,-2-2 0 0,-1-3 0 0,3 5-11 16,-5-4 60-16,-1 4 12 0,6 0 3 0,-5-3 0 15,0 6-1-15,-3-3 0 0,5 4 0 0,-2-4 0 16,0 7-42-16,-3-7-8 0,2 7-1 0,1-2-1 16,-3 2-2-16,3-4 0 0,0 4 0 0,-1-3 0 0,-2 3-9 0,6 5 10 15,-3-5-10-15,-1 3 10 0,4-3-10 0,-1 2 0 16,0 0 0-16,3-1 0 0,0-1 0 0,3 4 0 15,2-4 0-15,1 7 0 0,-1-6 10 0,5 3-10 16,4-4 12-16,1 7-12 0,1 1 0 0,3-4 0 16,5 3-10-16,0 5 10 0,-1-5-10 0,4 5 10 15,-6 2 0-15,0-2-9 0,0-2 9 0,-2 1-10 16,-3-3 10-16,-3-1-10 0,-3 4 10 0,-2-6 0 16,-2-2 0-16,-1 1 0 0,-5 4 0 0,0-8 9 15,-3 4-9-15,-2-4 0 0,-3 5 12 0,-2-2-4 16,-1-3 0-16,-5 0-8 0,-2-3 25 0,-6 3-1 0,0-2-1 0,-3-3 0 15,1-2-15-15,-3-2-8 0,2-3 10 16,1-2-10 0,0 0-16-16,2-4-10 0,3-4-2 0,-1 1 0 15,1-4-152-15,5-4-32 0,-2-11-5 0</inkml:trace>
  <inkml:trace contextRef="#ctx0" brushRef="#br2" timeOffset="26726.03">10086 11497 1324 0,'5'-7'118'0,"-2"4"-94"0,2-4-24 0,0 2 0 16,1 3 333-16,-1-3 63 0,3 3 12 0,-3-3 2 15,6-2-290-15,-3 7-57 0,2-7-12 0,4 7-3 16,1-4-48-16,4 1 0 0,2-2-12 0,0 5 3 0,3-2 9 0,0-3-8 16,2 5 8-16,4-2-8 0,-1-3 8 0,-3 5 0 15,1 0 10-15,-1 5-10 16,-2-5-20-16,2 2-9 0,3-2-3 0,0 0 0 15,3 5-193-15,-3-5-39 0</inkml:trace>
  <inkml:trace contextRef="#ctx0" brushRef="#br2" timeOffset="27418">10652 11729 2674 0,'-5'8'119'0,"5"-8"24"0,0 0-115 0,0 0-28 0,0 0 0 16,0 0 0-16,0 0 19 0,0 0-3 0,0 0 0 0,2-8 0 31,4 1-49-31,2 0-11 0,2 3-1 0,1 1-1 0,-1 3 46 0,4 0 0 0,-4 0 0 0,-2 3 0 16,5 1 29-16,-2 1 9 0,0-3 2 0,-1 5 0 16,1 5-24-16,-3-2-4 0,0-3 0 0,0 4-1 15,-3 1 1-15,-2-2 1 0,-1 6 0 0,-2-2 0 16,-2 3-13-16,-1 1 0 0,-2 4 0 0,-1-6-10 15,-2-2-2-15,-2 0 0 0,-1 0 0 0,1-7 0 16,-1 8 12-16,-2-8 0 0,2 0 0 0,-2 2 8 16,-6-2 10-16,4-4 2 0,-1 4 1 0,2-3 0 15,1-1-21-15,3 1 0 0,2-1 0 0,0-3 0 16,0 4 0-16,8-4 0 0,0 0 0 0,0 0 0 16,0 0 0-16,0 0 0 0,0 0 0 0,0 0 0 0,5-4 36 15,3 1 4-15,0-1 0 0,3-3 0 0,-1 0-23 16,6-1-4-16,3-3-1 0,-1 4 0 0,3 0-12 0,-2-3 0 15,-1-2 0-15,1 5 0 0,-3 0 0 0,0-4 0 16,-1 1 10-16,1-2-2 0,0 1 3 0,-3 1 1 16,1 6 0-16,-1-4 0 0,3 1-12 0,-3 0 0 15,0 3 0-15,0 4 0 0,-2-7 0 0,2 7 0 16,-5-3 0-16,3-1 0 0,-1 1 14 0,1 3-2 16,-6-5-1-16,1 5 0 0,1 0-3 0,-4 0 0 15,-3 0 0-15,0 0 0 0,0 0-8 0,0 0 0 16,0 0 9-16,0 0-9 0,0 0 0 0,0 0 0 15,0 0 0-15,-3 5 8 0,1 2-8 0,-1 0 0 16,-2 0 0-16,0 0 0 0,-3 8 0 0,-3-1 0 16,3-3 0-16,-2 4 0 0,2-4 0 0,-3-1 11 0,0 6-3 0,1-6 0 15,2 4 2-15,0-3 0 0,3 1 0 16,-1-2 0-16,-2-3-2 0,3 4-8 0,3-4 12 0,-1 8-4 16,0-8-8-16,1 4 0 0,2-4 0 0,0 5 0 15,2-5 0-15,1 3 0 0,0-3 0 0,2-3 0 16,0 3 0-16,3 1 13 0,0-1-3 0,0 0-1 15,3-3-9-15,2 3 0 0,0-4 0 0,6 1 0 16,4 4 0-16,1-4 0 0,3-1 0 0,-1-3 0 16,1 0 0-16,-4 4 0 0,1-4-12 0,-3 0 12 15,0 0-32-15,-2-4 0 0,-3 4 1 16,-3-3 0-16,0-1-199 0,-5 1-40 0</inkml:trace>
  <inkml:trace contextRef="#ctx0" brushRef="#br2" timeOffset="40596.3">1857 10344 1796 0,'8'-2'80'0,"-2"-3"16"0,-1 5-77 0,-2-7-19 0,2 7 0 0,-5 0 0 15,2-7 39-15,4 2 4 0,-4 3 1 0,-2-5 0 16,-2 0-23-16,2 0-4 0,-6 2-1 0,4 3 0 16,-6-3 25-16,0 5 5 0,-3-5 1 0,3 5 0 15,-7 0 12-15,1 5 2 0,-2 0 1 0,1 2 0 16,-4 0-9-16,1 2-1 0,-4-2-1 0,-1 10 0 16,-4-1-12-16,6 3-3 0,-6 0 0 0,1 2 0 15,-3 0-28-15,-3 5-8 0,3 0 0 0,3 2 0 16,-11-2 0-16,7 9 12 0,-4-2-4 0,8 7 0 15,-3-2-8-15,-3 4 9 0,3-2-9 0,2 0 10 0,6 0-1 16,-3 7 0-16,3 0 0 0,0 5 0 16,2 2-9-16,6 0 8 0,-3 5-8 0,8-5 8 0,6 3-8 0,2 1 0 15,0 1 0-15,8-2 0 0,-3 1 0 0,11-4 0 16,0-2 0-16,5-2 0 0,3-6 0 0,2-1 0 16,3 4 0-16,-2-7 12 0,-6-3-12 0,5-9-14 15,-2-2 3-15,3-7 1 16,-6-5-107-16,-3-4-22 0,6-6-4 0</inkml:trace>
  <inkml:trace contextRef="#ctx0" brushRef="#br2" timeOffset="41500.25">2096 11142 2746 0,'5'-22'122'0,"3"15"25"0,-6-4-118 0,4 1-29 16,-4-2 0-16,-2-2 0 0,0 2 24 0,0-2 0 0,0 0-1 16,-2 0 0-16,-6 2-23 0,2-2 0 0,4 7 0 0,-6-5 8 15,0 5-8-15,0 7 0 0,3-2 0 0,-3 4 0 16,-5-2 0-16,-1 12 0 0,6 0 0 0,-10 2-8 15,-1 3 8-15,3 8-10 0,-5 1 10 0,5 2-10 16,-7-2 10-16,1 7 0 16,4-5 0-16,2 5 0 0,3-2-16 0,-3-3-5 0,-3 0-1 0,9-2 0 15,-3 0 14-15,5-5 8 0,2 1-10 0,6-4 10 16,0 3 0-16,0-2 0 0,3-5 0 0,5 1 0 16,0-4 0-16,2-4 0 0,6 0 13 0,-5 0-4 15,7-2-9-15,-2-5 10 0,5-5-10 0,3-2 10 16,-3-7-2-16,3 3-8 0,5-4 12 0,-2-6-4 15,2 2 31-15,5-2 5 0,3-5 2 0,0 5 0 16,6-5-31-16,-4 0-7 0,4 5 0 0,-1-5-8 0,-5 5 13 16,3 0-4-16,2 2-1 0,-2 5 0 0,2 0 8 0,1 2 0 15,-6 1 1-15,0 8 0 0,-11-1 11 0,3 4 1 16,-2 0 1-16,-4 4 0 16,-1 3-48-16,-4 0-10 0,-2 0-1 0,-3 5-1 0,0 2 22 0,-5 0 8 15,-5 8 0-15,0 1-9 0,-3-2 9 0,-6 5 0 16,1-5 0-16,-5 5 0 0,-1 0 0 0,-8-2 0 15,-4 6 0-15,-4-6 0 0,-2-1 12 0,-3-6 5 16,1 1 1-16,-6 4 0 0,10-11 0 0,-5 1 0 16,6-5 0-16,5 0 0 0,-3-4-7 0,3-3-2 15,2-3 0-15,1-2 0 0,2-2-9 0,5-7 10 16,1 3-10-16,2-11 10 0,-3 4-1 0,3 1 0 16,0-9 0-16,8 0 0 0,-5 1 3 0,5 3 0 15,0-4 0-15,0 1 0 0,5 3-12 0,-2 1-17 0,-3 0 4 0,5 2 1 31,-2 0-25-31,2 3-5 0,-2 0-1 0,5 1 0 16,-6 1-53-16,4 3-10 0,-4 4-2 0,6-3-1 16,-5 5-105-16,2 3-21 0,6-3-4 0</inkml:trace>
  <inkml:trace contextRef="#ctx0" brushRef="#br2" timeOffset="41640.87">2958 11414 172 0,'0'0'16'0,"0"0"-16"0,5-7 0 0,-2 3 0 15,-3 1 141-15</inkml:trace>
  <inkml:trace contextRef="#ctx0" brushRef="#br2" timeOffset="42070.28">1693 11007 2628 0,'0'0'58'0,"0"0"12"0,0 0 2 0,0 0 1 0,0 0-58 0,0 0-15 0,0 0 0 0,0 0 0 16,0 0 80-16,0 0 12 0,0 0 4 0,0 0 0 16,-8 0-34-16,0-2-6 0,-2 2-2 0,-6-5 0 0,-3 3-35 0,1-3-7 15,-1 5-2-15,-4-2 0 16,-4-3-10-16,6 3 0 0,-5-3 0 0,2 5 0 16,3-4-87-16,-3 1-13 0,3 3-2 0,2 0-1 15,8 0-116-15,-2 0-23 0</inkml:trace>
  <inkml:trace contextRef="#ctx0" brushRef="#br2" timeOffset="42467.52">2969 11588 1324 0,'5'0'118'0,"-5"0"-94"0,0 7-24 0,3-7 0 16,2 7 324-16,-5 1 60 0,0-4 12 0,-5 3 2 15,5-4-279-15,-3 8-56 0,3-4-11 0,-5 5-3 16,-1-2-37-16,-2 1-12 0,3 3 0 0,-3 1 0 0,3-4 8 16,-3 11-8-16,0-8 0 0,-3 4 0 0,-2 4 0 0,3-4 0 15,-1 4 0-15,0-4 0 16,4 1-73-16,-4-2-19 0,-2-6-3 0,2 4-721 15,3-8-144-15</inkml:trace>
  <inkml:trace contextRef="#ctx0" brushRef="#br2" timeOffset="43179.35">3765 11301 2228 0,'0'0'49'0,"0"0"11"0,0 0 1 0,0 0 1 0,0 0-50 0,3-7-12 0,-1 5 0 0,4-3 0 15,-6-2 68-15,0 3 10 0,2-3 2 0,4 4 1 16,-12-2-7-16,6 5-2 0,6-7 0 0,-6 5 0 16,0 2-22-16,0-5-5 0,0-2-1 0,0 7 0 15,0-7-31-15,-8 7-13 0,0-4 11 0,0 4-11 0,0 0 10 0,-5 0-10 16,-3 0 10-16,-3 0-10 0,1 4 0 0,-11-1 0 16,2 1 0-16,-5 3 0 0,-5 0 0 15,3 5 0-15,-3-5 0 0,0 7 0 16,2-2-28-16,4-3-8 0,4 3-1 0,1 2-1 15,7 0 24-15,1-2 5 0,2 0 1 0,5-3 0 0,3 6 8 0,3-4-8 16,2-4 8-16,6 5-8 0,2-5 0 0,3 0 0 16,3 0 0-16,5 0 0 0,5-7 8 0,3 5 0 15,5-10 0-15,-3 5 0 0,9-7 0 0,-4 3 8 16,1-11-8-16,5 8 11 0,-5-7 2 0,8 3 1 16,-3-4 0-16,2 1 0 0,4 3-14 0,2-4 0 15,-3 1 0-15,3 7 0 0,-5-5 28 0,2 5 4 16,-5 5 0-16,0-3 0 0,0 3-20 0,0 2-4 15,0 0-8-15,3 2 12 0,-14 3-12 0,3 2 0 16,-2 0 0-16,-6 0 0 0,3 5 0 0,-11-3 0 0,3 6 0 0,-5 3 0 16,2 1 0-16,-8 2-10 0,0 5 2 0,-2-5 0 15,-6 8 8-15,1-4 0 0,-6 1 0 0,0 0 0 16,-11 0 0-16,1-5 0 0,-1 0 0 0,-2 1 0 16,-8-4 0-16,0 1 0 0,5-5 0 0,-2 0 0 15,2-2 0-15,3-5 0 0,0-4 0 0,2 1 0 16,0-4 0-16,1-4 12 0,-1 4-4 0,-2-7 0 15,8-1-8-15,-5 1 8 0,-1-7-8 0,0 3 8 16,1-4-8-16,2 1 8 0,-2 0-8 0,-1-5 8 16,6 5-8-16,0-5-13 0,-3-2 3 0,5 2 1 15,-5-6-33 1,6 3-6-16,2 1-2 0,0-5 0 0,5 5-175 16,-5-5-35-16,8-21-8 0,8 14 0 0</inkml:trace>
  <inkml:trace contextRef="#ctx0" brushRef="#br2" timeOffset="43485.11">4485 10925 1713 0,'10'-12'37'0,"-10"10"8"0,0-5 2 0,0 0 2 0,3-5-39 0,0 5-10 16,-3-5 0-16,2 5 0 0,1-4 32 0,0 1 4 0,2 5 0 0,-3-4 1 15,4 4 27-15,-1-2 4 0,8 0 2 0,-5 7 0 16,3 0 12-16,-1 0 2 0,6 5 1 0,3-3 0 16,-1 10-24-16,-2-3-5 0,5 3 0 0,0 2-1 15,1 7-12-15,-4 5-3 0,3 0 0 16,-2 9 0-16,-1 5-28 0,-4 5-12 16,4 2 8-16,-10 0-8 0,3 7 12 0,-3 0-4 0,-3 12 0 15,-5 0 0-15,0 7 4 0,-5-2 0 0,-3 1 0 16,-6 1 0-16,-4 7 16 0,-9-7 3 0,-4-5 1 0,-12 1 0 15,-4-11-32-15,-14 1-15 0,-5-2 2 0,-16-6-1285 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38:07.855"/>
    </inkml:context>
    <inkml:brush xml:id="br0">
      <inkml:brushProperty name="width" value="0.05292" units="cm"/>
      <inkml:brushProperty name="height" value="0.05292" units="cm"/>
      <inkml:brushProperty name="color" value="#FF0000"/>
    </inkml:brush>
  </inkml:definitions>
  <inkml:trace contextRef="#ctx0" brushRef="#br0">18675 9253 806 0,'0'0'17'0,"0"0"4"0,0 0 1 0,0 0 2 0,-4-8-24 0,4 8 0 0,0 0 0 0,-4 0 0 16,-1-4 138-16,5 4 23 0,0 0 5 0,0 0 1 15,0 0-23-15,0 0-4 0,0-7 0 0,0-1-1 16,0 8-51-16,0 0-9 0,0 0-3 0,5-7 0 0,-5-5-8 0,4 5-1 15,4 3-1-15,-8 4 0 0,0 0-53 0,9-4-13 16,8 0 0-16,-8 4 0 0,3 4 18 0,-3-4 1 16,4 4 0-16,-5 0 0 0,5-1-31 0,-4 1-5 15,-1 8-2-15,1-5 0 0,-1 1 35 0,1 3 6 16,-1 4 2-16,-3 1 0 0,-1-5-39 0,-4 4-7 16,0-4-2-16,0 8 0 0,0 0 24 15,-4-3 0-15,-5 3 0 0,1-4 0 16,-1 4-29-16,-4 0-2 0,-4 0 0 15,4 0 0-15,-4-4 41 0,0 0 8 0,0 0 2 0,0 1 0 16,4 3-10-16,0-4-2 0,5-4 0 0,-5 4 0 0,-4 1-8 0,4-1 0 16,4-4 0-16,1 1 0 0,4-5-25 0,4 4 2 15,0-11 1-15,0 0 0 0,0 0 6 0,0 0 2 16,0 0 0-16,12 8 0 0,1-8 14 0,0 0 0 16,0 0 9-16,0-8-9 0,8 5 15 0,-4-5-3 15,-4-3-1-15,0-4 0 0,4-4 12 0,-4 3 2 0,0-3 1 16,-1 0 0-16,-3 0-8 0,4-3-2 0,-5-5 0 15,1 8 0-15,4 0 0 0,-5 0-1 0,5-4 0 16,-4 4 0-16,3-4 14 0,1 4 3 0,-4 0 1 0,-1-3 0 16,5 3-33-16,-9 0 0 0,9 4 0 0,-9 3 0 15,5 1 0-15,0-1 0 0,-5 1 0 0,0 7 0 16,-4 4 0-16,0 0 0 0,0 0 0 0,0 0 0 0,0 0 0 16,0 0 0-16,0 0 0 0,0 0 0 15,0 0 0-15,0 0-11 0,-4 8 0 0,0 3 0 16,-5-3 11-16,0-1 0 0,1 1 0 0,-5 7 0 15,0-3 0-15,0 3 16 0,5 0-4 0,-1 4-1 16,1 4-11-16,-1-1-12 0,1 5 2 0,3 0 1 0,5-1 9 16,-4 1-8-16,4-4 8 0,4-1-8 0,5 1 8 15,0 0-8-15,-1 0 8 0,5-4-8 0,-5-4 0 16,10 0 0-16,-6 4 0 0,10-8 0 0,-5 1-4 0,4-1 0 16,1-3 0-16,-1-1 0 15,0-3-24-15,1 0-6 0,-1 0-1 0,0-4 0 16,1 0-57-16,-5 0-11 0,0-4-2 0,0-4-519 15,0 1-103-15</inkml:trace>
  <inkml:trace contextRef="#ctx0" brushRef="#br0" timeOffset="1614.36">20543 9222 1036 0,'0'0'23'0,"0"0"5"0,0 0 0 0,0 0 1 0,0 0-29 0,0 0 0 16,0 0 0-16,0 0 0 0,0 0 61 0,0 0 7 15,4-3 0-15,-4 3 1 0,8-8-8 0,-8 8-1 16,0 0-1-16,5-4 0 0,-1-3 4 0,0-1 1 16,5 4 0-16,-5-3 0 0,0-1 0 0,1 0 0 15,-1 1 0-15,0-1 0 0,0 1 7 0,1-1 1 16,-1-3 1-16,4 3 0 0,-3 0-65 0,3 1-8 15,5 3-13-15,0-4 3 0,-9 5 59 0,9-1 12 0,-4 4 3 0,-1 0 0 32,1 4-79-32,-1-1-15 0,1 5-3 0,-1 0-1 0,-3-1 3 0,3 5 1 15,-4-1 0-15,-4 0 0 0,0 5-27 16,-4-1-6-16,0 0-1 0,0 0 0 0,-5 4 32 0,-4-4 7 0,0 1 1 0,1-5 0 16,-1 4-13-16,-4 0-3 0,0 0 0 15,-5-3 0-15,5 3 102 0,0 0 20 0,4-3 4 0,-8 7 1 16,4 3-23-16,4-3-5 0,4-3-1 0,1-1 0 15,-1-4-26-15,5 1-6 0,4-1-1 0,4 0 0 0,-4-11-13 0,0 0-4 16,9 4 0-16,4 0 0 0,-5-4-8 0,1 0 0 16,-1 0-12-16,5-4 12 0,-4-3 0 0,3-1 0 15,6-7 0-15,-6 0 0 0,1-1 12 0,0 1 6 16,0 0 2-16,4-8 0 0,-9 0-20 0,10 1 0 16,-6 3 0-16,10-4 0 0,-5 4 52 0,4 0 9 15,-4 0 3-15,0 8 0 0,-4-1-64 0,0 5-13 16,-4-5-3-16,-1 8 0 0,1-3 16 0,-1 3 0 15,1 0 0-15,-9 4 0 0,0 0 0 0,0 0 0 16,0 0 0-16,0 0 0 0,0 0 10 0,-5 12 5 16,1-1 1-16,4 4 0 0,-4-7-16 0,-5 3 0 15,5 4 0-15,0 1 0 0,-5-1 0 0,5 4 0 16,0 3 0-16,-1 1 0 0,5-4 0 0,0 4-13 16,5 0 2-16,-1 0 1 0,0-1-2 0,1-3-1 15,3 4 0-15,5-8 0 16,-5 1-57-16,5-9-11 0</inkml:trace>
  <inkml:trace contextRef="#ctx0" brushRef="#br0" timeOffset="2031.02">21423 9120 867 0,'0'0'19'0,"0"0"4"0,0-8 1 15,0 8 0-15,0 0-24 0,0 0 0 0,0 0 0 0,8-7 0 0,-8 7 196 0,0 0 35 16,9-4 6-16,-9 4 2 0,0 0-91 0,0 0-19 16,8 0-3-16,1 4-1 0,-9-4-37 0,9 0-8 15,-1 7-2-15,5-3 0 0,-5 4-78 0,1 3 0 16,0 0-11-16,-1 1 0 0,1 3 32 0,-1-4 7 15,5 5 0-15,-4-1 1 16,-5 0-46-16,9 0-10 0,-1-3-1 0,1 7-1 0,-4-8 29 0,-1 4 0 16,1 0 0-16,-5-3 0 0,5-1-24 0,-1-3 2 15,-8 3 0-15,9-3 0 0,-5-1 12 0,-4 1 10 16,0-8-13-16,0 0 5 0,0 0 18 0,-4 4 4 16,0-1 1-16,-5 1 0 0,0-4-1 0,-3 0 0 15,-1 0 0-15,-4 0 0 0,0 4 8 0,-5-4 2 16,1 0 0-16,-5 0 0 0,-4 8-39 0,0-5-7 15,5 5-2-15,-1 0 0 0,1-1 34 0,-1 1 6 0,5-1 2 16,-1 5 0 0,9-5-118-16,-4 5-23 0,4-5-5 0</inkml:trace>
  <inkml:trace contextRef="#ctx0" brushRef="#br0" timeOffset="2253.03">21508 9659 806 0,'0'0'72'0,"0"0"-58"0,0 0-14 0,0 0 0 0,0 0 208 0,-4 8 38 15,0-1 8-15,-5 1 2 16,-4-4-62-16,5 3-12 0,-5-3-2 0,0 0-1 0,0 3-109 0,1-3-22 16,3 0-4-16,-4 0 0 0,0 0-8 0,5-1-2 15,-1-3 0-15,-4 0 0 16,1-3-102-16,3 3-20 0,1 0-4 0,-1-4-992 15</inkml:trace>
  <inkml:trace contextRef="#ctx0" brushRef="#br0" timeOffset="2655.82">21966 9370 1314 0,'0'0'28'0,"0"0"7"0,0 0 1 0,4-7 1 0,-8-1-29 0,4 8-8 0,0 0 0 0,0 0 0 16,0 0 144-16,0 0 28 0,0 0 6 0,0 0 1 16,0 0-41-16,0 8-8 0,-5 7-2 0,1 0 0 15,4 4-74-15,-4 0-15 0,4 4-3 0,0 4-1 16,-5-8-26-16,1 11-9 0,0 4 0 0,4-3 9 15,0-5-9-15,0 1 0 0,0-5 0 0,4 1 0 16,0-4 0-16,1-4 0 0,3-3-11 0,1-1 11 0,-1 1-13 16,1-5 2-16,4 1 1 0,0-4 0 0,-1 3-10 0,5-7-3 15,1-4 0-15,-1 1 0 0,0-1 44 0,0-4 9 16,0-3 2-16,0-1 0 0,-4 1-3 0,4-8 0 16,-4 0 0-16,-5 0 0 0,-3-4 2 0,-1-3 0 15,-4 3 0-15,0 0 0 0,-9 0-16 0,1 4-3 16,-5-3-1-16,-4 3 0 0,-5 0 11 0,1 0 2 15,-5 3 1-15,1 5 0 16,3-4-71-16,-3 7-14 0,-5-3-4 0,4 3-1152 0</inkml:trace>
  <inkml:trace contextRef="#ctx0" brushRef="#br0" timeOffset="4211.99">18030 7999 115 0,'8'8'0'0,"5"-4"0"0,-4-4 0 0,-1 0 10 0,5 0-10 0,-4-4 0 0,-1-4 0 0,5 1 0 15,-4 7 53-15,3-4 9 0,-3 0 2 0,-1 0 0 16,1 1 32-16,0-1 8 0,-9 4 0 0,4-8 1 0,4-3 37 16,-3 3 7-16,-1 4 2 0,-4 4 0 0,8-7-19 0,-8 7-3 15,0-8-1-15,0-3 0 0,0-4-6 0,0 3-2 16,0 12 0-16,0 0 0 0,-4-7-60 0,-4 3-12 15,-1 4-2-15,-4 0-1 0,0-8-14 0,1 8-3 16,-5 0-1-16,-1 8 0 0,-3-1-14 0,4-3-2 16,-9-8-1-16,5 12 0 0,0 3-10 0,-1 8-14 15,1 0 3-15,4-3 1 0,0-5 10 0,4 12 0 16,4 15 0-16,5 0 0 0,4-8 8 0,0 1 4 16,4 3 1-16,5 4 0 0,4-4-13 0,-5-4-18 15,14 8 4-15,-5-4 1 0,0-7 13 0,0 0 13 16,4-5-2-16,1 5-1 15,-1 3-67-15,0-3-14 0,-4-8-2 0,1 7-1 0,-6 5 59 0,1-1 15 16,-4 1 0-16,-5-1 0 16,-4 4-44-16,0-3-7 0,0-9-1 0,-9 5 0 0,1 0 32 0,-5 3 7 0,0-7 1 0,0 0 0 15,-4-1 22-15,0 1 5 0,-8-4 1 0,3-4 0 16,1 4 2-16,0-4 1 0,-5-3 0 16,9-1 0-16,-5-3 8 0,1-1 1 0,4 1 1 0,4 3 0 15,0-11-45 1,9 4-8-16,4-4-3 0,0 0 0 0,-4 4 27 0,4-4 0 0,-4 4 0 0,4-4 0 15,0 0-35-15,4 7-1 0,4 5-1 16,-3-5 0-16,12 1 81 0,-4 3 16 0,-5 1 3 0,5-1 1 16,-5 1-52-16,5-5-12 0,-4 5 0 0,4-1 0 15,-9 0-12-15,0 5-6 0,5-5-1 0,-9 4 0 16,0 0 31-16,0 1 5 0,0-1 2 0,-5 4 0 0,5 0-19 0,-4-4 0 16,0 4 0-16,0 4 0 0,-5 3 51 0,1 1 6 15,-1-1 2-15,0 1 0 0,5 0-22 0,-4-1-4 16,-1 8-1-16,1-3 0 0,3-1-20 0,1-3-12 15,4 3 12-15,-4-3-12 0,4-5 32 0,-5 5-1 16,5-8 0-16,0 4 0 0,0 0-31 0,0-1 0 16,5-3 0-16,-5 0 0 15,0 0-45-15,4-3-15 0,-4 6-4 0,9-3 0 0,-1-3 52 0,5 3 12 16,0 0 0-16,0-4 0 16,-1 8-82-16,5-5-14 0,1-2-2 0</inkml:trace>
  <inkml:trace contextRef="#ctx0" brushRef="#br0" timeOffset="7593.51">18731 7863 666 0,'0'0'14'0,"0"0"3"0,17-4 1 0,-17 4 2 0,0 0-20 0,-9-4 0 15,5-4 0-15,0 1 0 0,4 7 86 0,0 0 14 16,0 0 2-16,0 0 1 0,0 0-11 0,0 0-3 16,0 0 0-16,0-12 0 0,-5-7-4 0,5 12-1 15,5 14 0-15,-1 5 0 0,-4-12-24 0,-4 11-6 16,-1-3-1-16,1 3 0 0,0 4-33 0,0-3-6 15,-14 3-2-15,6 4 0 0,3 0-12 0,-4 4 0 0,0 3 0 0,5 5 0 16,-5-1-13-16,5-3-9 0,-5-1-2 0,8-3 0 16,-3 4 1-16,8-5 0 0,8-3 0 0,1 4 0 31,0-4-5-31,3 0 0 0,5-7-1 0,1 3 0 0,3 4-27 0,0-4-6 16,-4-4-1-16,5-3 0 0,-5 0 22 0,-4-1 4 0,-1 1 1 15,6-8 0-15,-6 0 20 0,-3 0 5 0,4-8 1 0,0 1 0 16,-1-5 118-16,-3 1 23 0,-1-4 5 0,1-1 0 15,0-6-5-15,-5-9-2 0,0-7 0 0,0 0 0 16,-4 4-52-16,-4 0-10 0,0-4-3 0,-5 8 0 0,1 3-42 16,-1 4-9-16,-4-3-1 0,-4 3-1 0,-4 4-11 0,4 4 0 15,0-1 0-15,0 1-11 0,0 4 11 0,4 3-13 16,0 4 5-16,4 1 8 16,1-1-110-16,-1 0-14 0,5 4-4 0,4 0-819 15</inkml:trace>
  <inkml:trace contextRef="#ctx0" brushRef="#br0" timeOffset="7829.46">19038 7973 403 0,'0'0'36'0,"0"0"-36"0,0-4 0 0,0 4 0 16,0 0 96-16,0 0 13 0,0 0 3 0,0 0 0 16,0 0 12-16,0 0 4 0,0 0 0 0,9 4 0 15,-1 3-103-15,5 1-25 0,-9-4 0 0,9 3-370 16,-8-7-79-16</inkml:trace>
  <inkml:trace contextRef="#ctx0" brushRef="#br0" timeOffset="8486.42">19440 7859 57 0,'0'0'0'0,"0"0"0"0,0 0 0 0,9 0 0 0,-1-4 69 0,1 4 9 16,-5-4 2-16,-4 4 0 0,8-4 64 0,-8 4 14 15,9-3 2-15,-9 3 1 0,0 0-14 0,9-4-3 16,-1-4-1-16,-4 4 0 0,-4 4-51 0,0 0-9 16,0 0-3-16,0 0 0 0,0 0-12 0,0 0-4 15,0 0 0-15,0 0 0 0,0 0-50 0,0 0-14 16,0 8 0-16,0-8 0 0,-12-4 12 0,-1 0-4 16,0 4 0-16,4 4 0 0,-3 0-8 0,-6-8 10 15,6 0-10-15,-1 4 10 0,-4 4 2 0,4-4 0 16,0 0 0-16,-4 0 0 0,4 0 2 0,0 0 1 15,5 0 0-15,8 0 0 0,0 0-15 0,0 0 8 16,0 0-8-16,0 0 0 16,4 12-19-16,-4-5-9 0,0-7-3 0,9 8 0 0,-5 3 10 0,0 1 1 15,-4-5 1-15,4 5 0 0,-4-5 19 0,0 5 0 0,0-5 0 0,0 5 0 16,0-1 0-16,-4-3 0 0,0 7 0 0,0-8 0 16,4-7 14-16,-5 12 6 0,1-8 2 0,0 7 0 15,0 0 2-15,4 1 1 0,-9-1 0 0,5 4 0 16,4 4-4-16,-5-3-1 0,1-1 0 0,4-4 0 15,-8 4-20-15,8 0 9 0,-5-3-9 0,1-1 0 16,0 1 0-16,0-1 0 0,4 0 0 0,0 1 0 16,4-5-28-16,-4 1-12 15,0-8-2-15,8 8-1 0,1-1 18 0,-1-3 3 0,-8-4 1 0,9 4 0 16,4-4 68-16,0-4 13 0,-1 4 4 0,1-4 0 0,4 0-52 0,0 1-12 16,1-1 0-16,7 4 0 0,-3 0 0 0,-1 0 0 15,-4 0 0-15,4 4 0 0,-4 3 0 0,-4-3 0 16,0 0 0-16,0 3 0 0,0 5 0 0,-9 3 0 15,0-4-9-15,-4 1 9 0,0-1 0 0,0 1 0 16,-4-5 0-16,-5 5 10 0,1-5-10 0,-5 5 0 16,0-5 0-16,0 1 0 0,1-4 0 0,-14 3 0 15,0-3 0-15,1 0 0 0,-1 0 0 0,0-4 0 16,1-4 0-16,3 0 0 0,1 4 0 0,0-4 0 16,4 0 0-16,0 1 0 0,4-5-13 0,0 0-5 15,9 1-1-15,-5-1-618 16,5 1-124-16</inkml:trace>
  <inkml:trace contextRef="#ctx0" brushRef="#br0" timeOffset="8827.73">19748 7999 288 0,'0'0'12'0,"0"0"4"16,0 0-16-16,0 0 0 15,0 0 0-15,0 0 0 0,8 0 146 0,-8 0 26 0,0 0 6 0,13 4 1 0,-4 4 21 0,-1-4 5 16,5 3 1-16,0 5 0 15,-5-1-61-15,1 8-12 0,4 0-2 0,-9 8-1 0,5 3-72 0,-1 0-14 16,5 4-4-16,-5-3 0 0,5-1-27 0,-4 1-5 16,-1-5-8-16,5 1 11 0,0-4-26 0,-4-4-5 15,-1-8 0-15,1 4-1 16,-5-7-80-16,4 3-16 0,-3 1-3 0</inkml:trace>
  <inkml:trace contextRef="#ctx0" brushRef="#br0" timeOffset="9014.54">20000 8189 806 0,'8'-4'36'0,"-8"4"7"15,5-7-35-15,-5-1-8 0,4 1 0 0,-4-1 0 0,0 0 100 0,0 1 19 0,0-1 3 0,0 8 1 16,0 0-4-16,0 0-1 0,0 0 0 0,0 0 0 16,-9 8-16-16,-3 3-3 0,-6-3-1 0,6 7 0 15,-5 0-62-15,-1 4-13 0,-3-7-3 0,0 7 0 16,-5 0-32-16,0 3-6 15,5-3-2-15,-5 0-892 0</inkml:trace>
  <inkml:trace contextRef="#ctx0" brushRef="#br0" timeOffset="10002.23">20901 7980 460 0,'0'0'41'0,"0"0"-33"16,0 0-8-16,0 0 0 15,0 0 114-15,0 0 21 0,9 0 4 0,-9 0 1 0,0 0 45 0,9-3 10 16,3-9 1-16,1 8 1 0,-4 1-62 0,4-1-13 16,-1 4-2-16,5 0-1 0,5 0-55 0,-9-4-10 15,-1 0-2-15,-3 8-1 0,4 4-29 0,0 3-6 16,-1-7 0-16,1 3-1 0,-4 5-15 0,-1-1 0 15,-3 1 8-15,3 3-8 0,1 0 0 0,-5 4-12 16,-8 4 3-16,0 0 0 0,-5-1-1 0,-4 1 0 16,-4 0 0-16,0 0 0 0,4-1 10 0,-8 1 0 15,-1 0 0-15,1 0 0 0,0-4 0 0,4 0 11 16,-5 0-11-16,1-4 12 0,4-4-12 0,0 1 0 0,4-1 0 0,0 1 0 31,4-9-19-31,1 5-5 0,4 0-2 0,4-1 0 0,0-7 4 0,0 0 1 0,0 0 0 16,4 0 0-16,4-4 4 0,1 4 1 0,0-3 0 0,-1-5 0 15,5-3 16-15,4-1-8 0,-4-3 8 0,8 0 0 16,-4 0 0-16,0-1 16 0,9-3-2 16,-5 0 0-16,-4 4 1 0,5 4 0 0,-1-4 0 0,1 3 0 15,-1-7 6-15,0 0 2 0,-4 0 0 0,-4 4 0 16,0 0-23-16,-4 3 0 16,-1 5 0-16,1-4 8 0,-9 11 1 0,8-8 1 0,5-3 0 0,-13 11 0 15,0 0 3-15,0 0 1 0,9 3 0 16,-9-3 0-16,12 0-14 0,-12 0 11 0,0 0-11 0,0 0 10 0,0 8-10 15,-4 3 10-15,8 1-10 0,-4 7 10 16,-4 0-10-16,0-4 10 0,-5 4-10 0,-3 0 10 0,3-4-2 16,-4 4 0-16,0-4 0 0,1 4 0 0,3 0 2 15,0 0 0-15,1 4 0 0,-1 0 0 0,9-4 2 0,-4 0 1 16,0-4 0-16,4 4 0 0,4-8-13 0,0 5 0 16,5-5 0-16,-9-11 0 0,0 0-12 0,13 11-8 15,0-3-1-15,-1 0-1 16,1-5-62-16,4 5-13 0,0-4-3 0,0-1-881 0</inkml:trace>
  <inkml:trace contextRef="#ctx0" brushRef="#br0" timeOffset="10435">21893 8121 0 0,'0'0'0'0,"0"0"0"0,0 0 0 0,0 0 0 15,0-4 163-15,0 4-33 0,0 0 26 0,0 0 6 16,0 0-22-16,0 0-5 0,0 0-1 0,8 4 0 16,-8-4-43-16,0 0-9 0,0 0-2 0,0 0 0 15,0 0 12-15,0 0 1 0,-4 11 1 0,4-3 0 16,0-8 3-16,-8 7 1 0,3 1 0 0,-7 3 0 0,-6 1-53 15,1 3-10-15,0 0-3 0,-4-7 0 0,4-1-20 16,-5-3-12-16,-3 4 12 16,-1-4-12-16,0-1 8 0,1 1-8 0,-1 4 0 0,1-1 0 15,3-3 0-15,1 4 8 0,8-4-8 0,4-1 0 0,-3 9 16 0,12-12-3 16,-9 7-1-16,9-7 0 0,0 0-1 0,9 19-1 16,-9-3 0-16,12 3 0 0,1-4-10 0,4 4 8 15,0 4-8-15,9-4 8 0,-5-4-8 0,1 0 0 16,8 0 0-16,4 0-11 0,-4-7 11 0,0 7 0 15,0-3 0-15,-5-1 0 0,-3 0-15 0,8-3-1 16,0-4 0-16,-9 3 0 16,-8 5-36-16,0-1-8 0,-1 0-2 0,1-7 0 15,-13-4-46-15,0 0-8 0,9 8-3 0,-9-8-650 0</inkml:trace>
  <inkml:trace contextRef="#ctx0" brushRef="#br0" timeOffset="10974.6">22384 8254 1036 0,'0'0'46'0,"0"0"10"0,0 0-45 0,0 0-11 16,0 0 0-16,0 0 0 0,0 0 94 0,0 0 17 15,0 0 3-15,0 0 1 0,0 0-23 0,-8 4-5 16,8-4-1-16,-9 11 0 0,1 0-35 0,3 1-7 15,1 7-2-15,4-4 0 0,0 0-12 0,-4 4-2 16,0 0-1-16,-1 0 0 0,1 0-13 0,0-4-2 16,-1-3-1-16,1-1 0 0,4 1-11 0,4-1 0 15,1-3 0-15,-1 3 0 16,0-3-25-16,5 3-11 0,-1-7-1 0,5 3-1 0,0-3 14 0,4 0 2 16,0 0 1-16,0-1 0 0,0 1 21 0,5-4 0 15,-1 0 0-15,1-4 0 0,-10 1 0 0,5-1 10 16,5 0 1-16,-5-3 0 0,-4-12 34 0,0 11 7 0,-1 0 2 15,5 5 0-15,9-5 5 0,-9-3 1 0,-17-1 0 0,0-3 0 16,4 0-5-16,-4 0-1 0,-4-1 0 0,0-3 0 16,-9 0-54-16,5 0 0 0,3 0 0 0,-8 0-8 15,-12-3 8-15,3 6 0 0,-3 1 8 0,-5 0-8 16,-4 4 0-16,0-8 0 0,-5 0 0 0,5 3 0 16,-5 5-28-1,5 11-9-15,0 4-3 0</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41:01.644"/>
    </inkml:context>
    <inkml:brush xml:id="br0">
      <inkml:brushProperty name="width" value="0.05292" units="cm"/>
      <inkml:brushProperty name="height" value="0.05292" units="cm"/>
      <inkml:brushProperty name="color" value="#FF0000"/>
    </inkml:brush>
  </inkml:definitions>
  <inkml:trace contextRef="#ctx0" brushRef="#br0">4372 7445 403 0,'0'0'36'0,"0"0"-36"0,0 0 0 0,0 0 0 0,0 0 171 0,0 0 27 15,0 0 6-15,0 0 0 0,0 0-67 0,0 0-13 16,-8-8-4-16,8 8 0 0,-9 4-97 0,1-4-23 16,-5-4 0-16,4 4 0 0,5 0-12 0,-5 4-1 15,-3-4-1-15,3-4 0 0,1 0 45 0,-1-3 9 16,5 3 1-16,-9 0 1 0,4 8 56 0,5-4 11 16,4 0 3-16,0 0 0 0,0 0-25 0,0 0-5 15,0 0-1-15,17 0 0 0,5 4-40 0,-5 3-8 16,0-3-1-16,8 4-1 0,-3-8-23 0,8 7-8 15,4 5 0-15,9-8 9 0,8-4-9 0,0 3 0 16,9 1 0-16,0 8 0 0,4-5 0 0,0 1 0 0,9-1 0 16,-9 1 0-16,8-8 0 0,10 0 0 0,7 0 8 15,-3 4-8-15,4 0 8 0,4-1-8 0,12 1 0 0,-12-4 8 16,17 0-8-16,-8 4 0 0,-5 7 9 0,5 1-9 16,-9-5 0-16,8 1-13 0,1 0 1 0,4 3 1 15,4-3-5-15,-4-1 0 0,12 5-1 0,-12 3 0 16,9 0 8-16,-1-4 9 0,5-3-13 0,4 3 5 15,-5 5 8-15,9-5 0 0,-12 0 0 0,-1 1 0 16,1-5 0-16,-5 5 0 0,-4-5 0 0,4 1 0 16,4-1 0-16,-4-3 8 0,-8 0-8 0,-5 0 11 15,0-4 1-15,-4 4 1 0,5 3 0 0,-5-7 0 16,0 4 3-16,-13-4 0 0,0 4 0 0,-4 0 0 16,-4-4-16-16,-5 7 9 0,0-7-9 0,-8 4 8 15,-4 0 0-15,-9 0 0 0,0-4 0 0,-13 0 0 16,4-4-8-16,-12 4 0 0,4-4-10 0,0-4 10 15,-5 5 0-15,-7-5 0 0,-1 4 0 0,-9-3 0 0,-4-1 0 16,5 4-12-16,-9 4 12 0,0 0-12 16,-4-7-32-16,-5-1-5 0,1 4-2 0</inkml:trace>
  <inkml:trace contextRef="#ctx0" brushRef="#br0" timeOffset="33242.25">15773 10100 1364 0,'13'-8'30'0,"0"4"6"0,4 4 2 0,-4-4 0 0,-4 4-30 0,3-3-8 0,1-1 0 0,-4-4 0 15,-1 8 72-15,1-4 14 0,-1 1 2 0,1-5 1 16,-9 8-41-16,4-7-8 0,1-5-1 0,-1 5-1 16,-8-5 6-16,-1 1 2 0,5-1 0 0,-4 1 0 15,-5 0 2-15,-8-1 1 0,5 1 0 0,-14 3 0 16,-4-3-11-16,0 3-2 0,0 4-1 0,0 1 0 15,-4 3-4-15,0 3-1 0,0 5 0 0,-5 3 0 0,-4 8-4 16,9 0-1-16,-4 8 0 0,-1 3 0 0,1 8-25 16,-5 4 0-16,5 4 0 0,-1-1 0 15,1 5-20-15,-5 3-10 0,5 0-2 0,-5 0 0 0,4 0 18 0,1 0 3 16,8-3 1-16,0 7 0 0,0 4-3 0,5-4-1 16,3-4 0-16,1 0 0 0,4 0-2 0,4-4 0 15,9-3 0-15,4-4 0 0,4 3-3 0,4-7-1 16,5 4 0-16,4-4 0 0,9 0 20 0,8-8 0 15,5 5 0-15,8-5 0 0,8-3 28 0,5-5-1 16,0-3 0-16,0-3 0 0,4-9 14 0,0-3 3 16,0-4 1-16,9-4 0 0,8-11-8 0,0-4-1 15,0-4-1-15,-4-3 0 0,-4-5-17 0,-9-3-3 0,-4 0-1 0,-9-4 0 16,0-4 14-16,-8-3 2 0,-9-1 1 16,-4-3 0-16,-4-5-18 0,-9 1-3 0,-4 0-1 0,-1 0 0 15,-12-4-9-15,-4 0 0 0,-4 0 0 0,-9 0 0 16,-1 4-9-16,-3 0 9 0,-5 0-12 0,-3-1 12 15,-6 9-21-15,-3-1 2 0,-9 1 1 0,0 7 0 32,0 3-46-32,0 5-10 0</inkml:trace>
  <inkml:trace contextRef="#ctx0" brushRef="#br0" timeOffset="34268.76">13744 9116 806 0,'25'-8'72'0,"-3"1"-58"0,-10 3-14 0,-7-7 0 16,3 3 79-16,-3 0 13 0,-1 5 2 0,0-5 1 16,0 4-41-16,1 0-8 0,3-3-2 0,-8 7 0 15,0 0-12-15,0 0-4 0,9 4 0 0,4-1 0 16,-1-3 40-16,-12 0 7 0,9 0 1 0,0 8 1 15,8 0 23-15,-5 3 4 0,1-3 0 0,4 3 1 16,5 4-22-16,-5 4-5 0,0 0-1 0,4 4 0 0,5 0-31 0,0 7-6 16,3 4-2-16,1 4 0 0,0 8-18 15,4 7-3-15,9 0-1 0,4 4 0 0,13 4-16 0,4 0 10 16,0-4-10-16,-4 3 8 0,-4-3-8 0,-5 0 0 16,0 0 0-16,-4 4 8 0,-4-8-8 0,4 4 0 15,0 0 0-15,0-11 0 0,-4 3 8 0,4-11-8 16,0 4 8-16,-5-12-8 0,-3 5 0 0,-5-13 0 15,0 5 0-15,-8-8 0 0,0-4 0 0,-9 0 0 16,4-3-14-16,-4-1 5 16,-4-3-39-16,0-5-7 0,-5 1-1 0,-8-4-1 15,0 0-72-15,0 0-15 0,0 0-2 0,0 0-747 0</inkml:trace>
  <inkml:trace contextRef="#ctx0" brushRef="#br0" timeOffset="34689.9">15256 10829 518 0,'9'-8'46'0,"-9"8"-37"0,9 4-9 0,-5-4 0 16,0-4 148-16,0-3 27 0,-4 3 5 0,0 4 2 0,0 0 10 15,0 0 1-15,-12-8 1 0,-1 1 0 0,-4 3-106 0,-5-4-20 16,-8-3-5-16,0 3-1 0,-8 5-3 0,-1-5-1 16,-3 8 0-16,-5-4 0 0,4 0-22 0,-8-3-4 15,-9 3 0-15,-13-4-1 0,-4 5-11 0,-8-1-3 16,-1 0 0-16,5 4 0 0,4-4-5 0,5 0 0 15,-10 1-1-15,1-5 0 0,-8 0 3 0,3 1 1 16,1-5 0-16,8 1 0 0,4-4-7 0,0 3-8 16,1 1 11-16,-1-4-11 0,5 0 8 0,4-1-8 15,4 9 0-15,9-5 0 0,12 1 0 0,5 7-12 16,4-3 1-16,4 7 1 0,9-4-12 0,4 4-2 16,9 0-1-16,4 0 0 15,0 0-35-15,13 11-6 0,0-7-2 0,12 7-961 0</inkml:trace>
  <inkml:trace contextRef="#ctx0" brushRef="#br0" timeOffset="35230.3">14786 11334 460 0,'0'0'41'0,"0"0"-33"16,0 0-8-16,0 0 0 0,0 0 71 0,9-4 12 16,-5 0 2-16,0-3 1 0,1 3-6 0,-1 0-2 15,0 0 0-15,-4 4 0 0,5-3-30 0,3-1-5 0,1 0-2 0,-5 4 0 16,-4 0 35-16,8 0 6 0,-8 0 2 0,9 0 0 15,0 0 19-15,-1 4 4 0,-8-4 1 0,4 7 0 16,5 1-10-16,-5 0-2 0,-4-8 0 0,-4 11 0 16,0 8-19-16,-5 0-4 0,-4 0-1 0,-4 8 0 15,-4 3-36-15,-5 0-7 0,-12 5-1 0,-5 3-1 16,-13-1-5-16,-8 5-1 0,-13 0 0 0,0 0 0 16,9 3-13-16,-5 1-8 0,1 0 10 0,-5 3-10 15,-9 4 8-15,-3-4-8 0,3 1 0 0,5-8 9 16,8-4-18-16,9-4-4 0,4-8-1 0,5 1 0 15,-1-8-19 1,14-4-4-16,-1-3-1 0,9-5-1100 0</inkml:trace>
  <inkml:trace contextRef="#ctx0" brushRef="#br0" timeOffset="37226.35">14658 9332 1666 0,'4'0'36'0,"5"0"8"0,-9-7 2 0,4 3 2 0,1 0-39 0,-1 0-9 16,0 4 0-16,-4-3 0 0,-4-1 90 0,8 0 16 16,0 0 3-16,-4 0 1 0,0 4-82 0,0-3-17 0,5 3-3 0,-5 0-8 15,-5 3 20-15,5 1-2 0,0 4-1 0,0-1 0 16,5 5 19-16,-5 3 3 0,-5-4 1 0,5 5 0 16,5 3-19-16,-5 3-3 0,-5 5-1 0,5 0 0 15,0-1-17-15,0 5 0 0,5-5 0 0,-1 1 0 16,-4 3 0-16,4-3 0 0,5 3 0 0,-1-3-9 15,-3-1 9-15,3-3-10 0,-4 0 10 0,5 0-10 16,-5-4 10-16,-4-4 0 0,-4 0 0 0,0-7 0 16,-5-1 0-16,1-3 0 0,-10-4 0 0,-7-4 8 15,-5 0 16-15,-4-3 3 0,-9-1 1 0,-8-3 0 16,-1-1-7-16,-3 1-1 0,-1 0 0 0,5-1 0 16,0 5-6-16,4-1-2 0,-9-3 0 0,5 7 0 15,0 0-12-15,-1 4 0 0,1 0 0 0,4 0 0 16,0 4-44-16,9 0-8 0,-1-1-1 0,9 5-1 15,9 0-77-15,-5 3-15 0,9 0-3 0,4 1-746 16</inkml:trace>
  <inkml:trace contextRef="#ctx0" brushRef="#br0" timeOffset="37677.11">13034 10088 1152 0,'0'0'102'0,"0"0"-82"0,0 0-20 0,0 0 0 16,5-15 136-16,-1 4 24 0,0-1 4 0,5 5 0 15,-1-1-60-15,1 4-13 0,4 4-3 0,-1-3 0 16,10 3-88-16,3 0-11 0,1 3-5 0,8 1-2 16,0 4-25-16,1 7-5 0,3 0 0 15,1 4-1-15,-5 0 66 0,4 4 14 0,1-4 2 0,-5 4 1 16,0-1 10-16,0 1 3 0,-4 4 0 0,4 3 0 16,0-7-31-16,5 4-7 0,-9-5-1 0,0 1 0 15,0 0-8-15,-5-4 0 0,-3-4 0 0,-5 0 0 16,-9 0 8-16,1-3-8 0,-5-1 12 0,-4-11-4 0,-8 12 20 0,-1-5 3 15,-4 1 1-15,-8-1 0 0,4-3-1 0,-5 4 0 16,-3-4 0-16,-1 3 0 0,0 1-14 0,1 3-2 16,-1-3-1-16,5 3 0 0,-1 1-14 0,-7 3 0 15,3 0 0-15,-8 0 0 0,-5 0 0 0,1-3-8 16,-1-1 8-16,9 4-13 16,-4 4-47-16,4-3-10 0,5-1-2 0,3 0-931 0</inkml:trace>
  <inkml:trace contextRef="#ctx0" brushRef="#br0" timeOffset="38265.25">13641 11649 518 0,'0'0'23'0,"0"4"5"0,4 4-28 0,-4-8 0 15,0 0 0-15,0 0 0 0,0 0 47 0,0 0 4 16,0 0 1-16,0 0 0 0,-12-8-43 0,3 0-9 16,5 1 0-16,-1-5 0 0,-3 1 27 0,8 3 5 15,-4-7 2-15,4 4 0 0,0 3 92 0,-5-3 18 16,5 0 4-16,0-1 1 0,0 5 27 0,0-1 4 16,5 0 2-16,-5 8 0 0,4-11-58 0,-4 3-12 15,4 5-3-15,-4 3 0 0,0 0-65 0,13-4-12 16,0 0-4-16,4 8 0 0,4 0-16 0,5 3-4 15,4-3-8-15,4 7 12 0,4 1-12 0,9-1 0 16,-4 4 0-16,0 1 0 0,-5-1 0 0,1 0 0 16,-1 0 0-16,-3 0 0 0,-1-3 0 0,-4-1 0 0,0 0 0 15,-9 1 0-15,5-1 0 0,-9-3 0 16,4-1 0-16,0 1 0 0,-4 0 8 0,1-1-8 16,-6 1 0-16,-3-4 9 0,4 3-1 0,-5-3-8 15,-3 4 12-15,-1 3-4 0,-4 0-8 0,0 5 0 0,-4-5 0 16,-1 4 8-16,1 4-8 0,0 4 0 0,-1 4 0 15,-3-1 0-15,4 8 0 0,-1 4 0 0,-7 0 0 0,7 0 0 16,1 4 0-16,-5-4 0 0,5 0 0 0,-4-4 0 16,-1 0-10-16,1-3-1 0,3-1 0 0,-3-3-746 15,-1-1-150-15</inkml:trace>
  <inkml:trace contextRef="#ctx0" brushRef="#br0" timeOffset="45126.68">16316 10650 460 0,'-4'0'41'16,"-5"0"-33"-16,1-3-8 0,-1-1 0 0,-4 0 100 0,1 0 17 15,-1 0 4-15,0 4 1 0,0 0 57 0,0-3 11 16,5-1 2-16,-1 0 1 0,1 4-88 0,-1-8-17 15,5 5-4-15,0-1-1 0,-1 4-27 0,5-8-6 16,5 4-1-16,3-3 0 0,1-1 4 0,4-3 1 16,4 3 0-16,8 1 0 0,5-5-8 0,9-3-2 15,8 0 0-15,12 0 0 0,14-4-11 0,0 0-2 16,-5 0-1-16,5 0 0 0,12 0-19 0,9-4-11 16,13-4 12-16,0 8-12 0,-9-3 0 0,-4 3 0 15,0 0 0-15,-4 0 0 0,4 0 0 0,-4-4-9 16,4 8-1-16,-13-4 0 15,-4 0-13-15,-4 3-2 0,-5 1-1 0,-4 4 0 0,-8-4 2 16,-1-1 1-16,-8 1 0 0,-4 0 0 16,-9 4-21-16,-8 3-5 0,-1-3-1 0,-8 3-940 0</inkml:trace>
  <inkml:trace contextRef="#ctx0" brushRef="#br0" timeOffset="45484.82">15863 10814 2372 0,'0'0'52'0,"13"0"12"0,0 0 1 0,0 3 1 0,4 5-53 0,0-4-13 16,4 3 0-16,5 5 0 0,-5-5 28 0,5 9 4 16,4-1 0-16,-5 0 0 0,10 4-42 0,3 0-8 0,1 0-2 0,12 4 0 15,4 3 4-15,5 1 0 0,9 0 0 0,-5 3 0 31,0 4-43-31,4-3-8 0,1 3-1 0,7 4-1 16,1 0-40-16,9 0-8 0,-5 0-2 0,-8-8-434 0,-9 8-87 0</inkml:trace>
  <inkml:trace contextRef="#ctx0" brushRef="#br0" timeOffset="45843.67">15491 11368 1810 0,'0'0'40'0,"0"0"8"0,-8 4 1 0,4-8 3 0,-5 4-42 0,1-4-10 0,-1 1 0 0,5-1 0 0,-5 0 65 0,9 4 11 16,0 0 3-16,0 0 0 0,0 0-22 0,0 0-4 16,0 0-1-16,13 8 0 0,0-1 0 0,4 8 0 15,-4 1 0-15,8 6 0 0,0 5-20 0,5 3-4 16,-5 5 0-16,5-1-1 0,8 7-11 0,5 1-1 16,3 4-1-16,5 7 0 0,5 4-6 0,-1 8 0 15,9 11-8-15,-5-1 12 0,5 5-12 0,4 8-12 0,9-5 3 16,4 8 0-1,13 4-36-15,-5 0-7 0,1 0-2 0,3 0-1052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3.069"/>
    </inkml:context>
    <inkml:brush xml:id="br0">
      <inkml:brushProperty name="width" value="0.13333" units="cm"/>
      <inkml:brushProperty name="height" value="0.13333" units="cm"/>
      <inkml:brushProperty name="fitToCurve" value="1"/>
    </inkml:brush>
  </inkml:definitions>
  <inkml:trace contextRef="#ctx0" brushRef="#br0">-6 559 921 0,'0'0'82'0,"0"0"-66"15,0-6-16-15,0 0 0 0,0 6 92 0,0 0 16 16,3-6 2-16,-3 6 1 0,0 0-29 0,0 0-6 15,0 0 0-15,10-3-1 0,-10 3-2 0,7-3 0 16,-7 3 0-16,10 0 0 0,0 3 14 0,4 0 2 16,-8-3 1-16,1 0 0 0,3 3-33 0,-3 0-6 0,6-3-2 15,1 3 0-15,-8 0-21 0,8 0-4 0,3-3 0 0,3 0-1 16,-4 0-5-16,4 0-1 0,4 3 0 0,-1 0 0 16,8-3-6-16,2 3-2 15,4 0 0-15,3-3 0 0,-3 3-9 0,3 3 12 0,7-6-12 16,-3 6 12-16,-1-3-12 0,1 3 0 0,-4-3 0 0,7 2 8 15,3 1-8-15,4-3 0 0,-4 0 0 0,4 0 0 16,6 0 0-16,-3 0 0 0,-3 0 0 0,6 0 0 16,4 3 0-16,-4-3 0 0,4 3 0 0,6-3 0 15,7 0 0-15,-6 3 0 0,-11-3 0 0,7 0 8 16,3 0 0-16,1-3-8 0,-4 0 12 0,0 0-4 16,-4-3-8-16,1 0 0 0,0-3 0 0,-7 3-11 15,0-3-1-15,3 0-1 0,14-3 0 0,-4 0 0 16,1-3 1-16,2 1 0 0,-2-1 0 0,2 0 0 15,4 3 12-15,4-6 0 0,-1 3 0 0,-3 0 0 0,-13 0 0 16,0 3 20-16,3 0-4 0,3-3 0 0,11 3-3 16,-4 0-1-16,-4 4 0 0,-2 2 0 0,3-3-3 0,3 3-1 15,10 0 0-15,-3 3 0 0,-4 0 2 0,-3 0 0 16,-7 3 0-16,1-3 0 0,9 0 1 0,-3 3 0 16,-3-3 0-16,3 0 0 0,-7 3-1 0,-2-3 0 15,-1 0 0-15,3-3 0 0,-3-3 3 0,7 3 1 16,-1 0 0-16,1-6 0 0,-3 3-2 0,-1-6-1 15,-3 0 0-15,7 3 0 0,-1-6-11 0,1 3 0 16,-4 0 0-16,-9 0 8 0,-1 0-8 0,0 1 0 16,1-1 0-16,-1 3-11 0,7 0 11 0,4 0-12 0,2 0 12 15,-6 3-12-15,-6-3 12 0,-1 3 0 0,4 0 0 16,3 0-8-16,3 0 8 0,-3 0 0 0,-3 3 8 0,-4 0-8 16,-3-3 0-16,3 0 9 0,-3 0-9 15,10 0 0-15,0 0 0 0,0 0 0 0,-3 0 0 0,0 1-12 16,-11-1 4-16,-2 0 8 0,-8 0-13 0,4 0 5 15,3 0 8-15,1 0-8 0,6 0 8 0,-4 3-8 16,1 0 8-16,-7 0 0 0,0-3 0 0,0 0 0 16,-7 3 0-16,0-3 0 0,0 0 10 0,4 0-10 15,-4 0 9-15,4-3-9 0,-1 0 8 0,1 0-8 16,-7 3 0-16,0-3 0 0,-4 1 0 0,1-4 0 16,-4 6-12-16,0 0 12 0,-7 3-12 0,8 3 12 15,-8-3-16-15,4 3 5 0,0 0 1 0,-4 3 0 16,7-3 10-16,0 3 0 0,-3-3 0 0,0 0 0 15,0 6 0-15,-4-6 0 0,1 3 0 0,-1 0 0 0,4-3 0 16,-4 3 0-16,-6 3 0 0,3-6 0 0,0 3 0 0,-3 0 0 16,0-3 0-16,0 0 0 0,-7 0 8 15,3 2-8-15,4-2 10 0,0-2-10 0,-4 2 10 16,0 0-10-16,1-3 10 0,-1 0-10 0,-3 0 9 0,4 0-9 16,-4 0 8-16,3-3-8 0,1 3 0 0,-4 0 0 15,3 0 8-15,0 3-8 0,1 0 0 0,-1 0 0 16,-3 0 0-16,7 3 0 0,-3 3-9 0,-1-3-1 15,-3 0 0-15,-3 0 0 0,3 0-6 0,-4 0 0 16,-6-3-1-16,0 0 0 0,0 0-4 0,0 0-1 16,0 0 0-16,-6 3 0 15,-4-3-35-15,-4 0-7 0,1 0-2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5:42:53.078"/>
    </inkml:context>
    <inkml:brush xml:id="br0">
      <inkml:brushProperty name="width" value="0.05292" units="cm"/>
      <inkml:brushProperty name="height" value="0.05292" units="cm"/>
      <inkml:brushProperty name="color" value="#FF0000"/>
    </inkml:brush>
  </inkml:definitions>
  <inkml:trace contextRef="#ctx0" brushRef="#br0">2757 5743 2253 0,'0'0'49'0,"0"-7"11"0,0-5 1 0,0 1 3 0,0 11-51 0,0-11-13 0,-13-1 0 0,0 1 0 0,-4-8 55 0,0 4 8 16,-9-4 1-16,-3-4 1 0,-1 4-45 15,-9-4-10-15,5 4-2 0,-9-4 0 0,-12 8-8 0,8-8 0 16,-13 1 0-16,-4-5 0 0,0 0 0 0,-9 5 0 15,5-5 10-15,-5 0-10 0,0 1 12 0,-4-1-4 16,-21 1 0-16,8 3-8 0,5 0 0 0,0 4 0 16,3-4 0-16,1 0 0 0,8 8 0 0,9-4 0 15,-4 4 0-15,12 0 0 0,9 0 0 0,9 3 0 16,8 1-9-16,9 3 9 0,8 1-18 0,4-5 2 16,5 1 0-16,8 3 0 15,9 5-101-15,9 3-20 0,-1 7-4 0</inkml:trace>
  <inkml:trace contextRef="#ctx0" brushRef="#br0" timeOffset="248.29">2659 5816 1785 0,'0'0'159'0,"0"0"-127"16,0 0-32-16,0 0 0 0,-13 11 114 0,-4 0 17 0,4-3 3 0,0-8 1 15,-8 0-47-15,-1-4-8 0,1-7-3 0,-9-1 0 16,-8 1-46-16,3-8-10 0,-7-8-1 0,-1 1-1 16,-17-5-19-16,5 1 0 0,-5-8 0 0,4 8-9 15,-4 3 33-15,1 4 6 0,-10 0 2 0,5 1 0 16,0-1-32-16,-9 0 0 0,-4 8 0 0,5-4 0 16,-1 0-20-16,5 4-9 0,4 0-3 0,4-4-754 15,4 7-151-15</inkml:trace>
  <inkml:trace contextRef="#ctx0" brushRef="#br0" timeOffset="7063.85">4312 7582 853 0,'5'-12'18'0,"3"5"4"0,9 3 1 0,-4 0 2 0,-9 0-25 0,9 0 0 0,0 1 0 0,-4-1 0 0,-1 0 61 0,5 0 7 16,-9 0 2-16,5 4 0 15,-1 0 11-15,1 0 3 0,-5-3 0 0,-4 3 0 0,0 0 24 0,0 0 6 16,0 0 1-16,0 0 0 0,0 0-16 0,0 0-3 16,0 0-1-16,0 0 0 0,-4 15-34 0,-13 0-6 15,4 0-2-15,-4 4 0 0,-4 0-15 0,-1 4-3 16,-8 0-1-16,5 0 0 0,-5 3-19 0,0 1-4 16,-13-1-1-16,13 1 0 0,0-1-10 0,0-3 0 15,5 4 0-15,8-4 0 0,-5-1-9 0,14-3 9 16,-5 4-12-16,13 0 12 15,4 0-39-15,5 3-1 0,-5 1 0 0,13-4 0 16,0 0 18-16,9 3 3 0,4 8 1 0,8-7 0 0,-8-1 18 0,13-7 0 16,-13-11 8-16,4 3-8 0,-4 1 33 0,8-5 1 15,-8-7 0-15,4-3 0 0,1-5 2 0,-1-7 0 0,0-8 0 16,0-4 0-16,-4 1 9 0,0-1 3 0,0-3 0 0,0 0 0 16,-13-5-24-16,9 5-5 0,-14-4-1 0,5 0 0 15,-4 3-18-15,-13-7 10 0,-8 0-10 0,3 0 8 16,-7 0-8-16,-1 0 0 0,-9 0 0 0,1-3-11 15,-9 3-3-15,-4 3-1 0,4 13 0 0,-13 6 0 32,13 5-15-32,-8 3-3 0,4 5-1 0,-5 3-1145 0</inkml:trace>
  <inkml:trace contextRef="#ctx0" brushRef="#br0" timeOffset="7792.09">4518 9921 1958 0,'0'-7'174'0,"12"3"-139"0,-12-4-35 0,5 4 0 0,-5-3 80 15,-5-1 10-15,5 4 2 0,0-3 0 0,-8-1-48 0,4 1-10 16,-14-1-2-16,6 4 0 0,-10-3-12 0,1 7-2 16,4-4-1-16,-17 4 0 0,-1 0 3 0,1 4 0 15,-4-1 0-15,-1 1 0 0,1 4-8 0,4 3-2 16,-5 8 0-16,5 0 0 0,-4 0-10 0,8 4 0 16,-5 4 0-16,14 3 0 0,4 4-24 0,4 4-1 15,0 4 0-15,1-4 0 16,12 0-27-16,0-4-6 0,4-4-1 15,9 1 0-15,8-1 25 0,-4 1 5 0,13-5 1 0,-4-3 0 16,8-4 43-16,0-4 9 0,5 0 1 0,-1-7 1 0,9 3 35 0,-13-7 7 16,5 0 2-16,-14-8 0 0,5-4-29 0,0-3-5 15,0-4-2-15,0-4 0 0,-4-4 0 0,3-3 0 0,-7-9 0 16,3-6 0-16,-7-5-12 0,-1 0-2 0,-5 5-1 0,-3-5 0 16,-9 4-19-16,0 4 0 0,0 4 0 0,-13 4 0 31,0 3-28-31,-4 1-2 0,4 7-1 0,-4 3 0 15,-8 9-10-15,8 3-3 0,-9 0 0 0,0 12 0 16,5 3-82-16,-5 4-17 0</inkml:trace>
  <inkml:trace contextRef="#ctx0" brushRef="#br0" timeOffset="12791.92">4432 5899 748 0,'13'-11'67'0,"-13"11"-54"0,13-4-13 0,-9-4 0 16,0-3 133-16,1 0 24 0,-1 3 5 0,0 0 1 15,-8-3-66-15,4 7-13 0,0 4-2 0,-4-11-1 16,-1 3-49-16,-3-3-11 0,8 3-1 0,0 8-1 0,-13 0 20 0,4-7 4 15,1 7 1-15,-5 0 0 0,0 0 9 0,0 7 3 16,9-3 0-16,-9 7 0 0,-4 5-20 0,9-1-3 16,-5 4-1-16,0 3 0 0,9 1-7 0,-9 8-1 15,-4-1-1-15,4 0 0 0,9 1-31 0,-13 3-7 16,4 4-1-16,0 4 0 0,-4 3 16 0,4 1 0 16,5-1-10-16,-1-3 10 0,0-4 0 0,5-4-9 15,8-7 9-15,1 0 0 0,-1-5 0 0,13 1 0 16,-4-4 0-16,4-4 0 0,4-3 9 0,14-5-1 15,-14 1 0-15,9 0 0 0,0-5 12 0,4 1 3 16,13-8 0-16,-4 1 0 0,-1-1 10 0,1-8 3 0,-4 1 0 0,-5-8 0 16,4 4-12-16,1-4-1 0,3-8-1 15,1-3 0-15,-13-4-7 0,-4-4-2 0,4-4 0 16,-13 0 0-16,4 4-2 0,-8-4-1 0,-5 4 0 0,-3-7 0 16,-5-1-10-16,-5 4 0 0,-3 1 9 0,-9 3-9 15,-9-4 0-15,5 4 0 0,-18 0 0 0,5 8-8 16,-9-1-1-16,-4 8 0 0,-8 8 0 0,-1 4 0 31,1 11-51-31,3 7-9 0</inkml:trace>
  <inkml:trace contextRef="#ctx0" brushRef="#br0" timeOffset="22722.65">7205 6108 345 0,'0'0'31'0,"5"-8"-31"0,-1-3 0 0,5 0 0 15,-9 11 44-15,0-8 2 0,4-3 1 0,4-5 0 16,1 5 8-16,4-4 1 0,-5 3 1 0,5-3 0 15,4 0 23-15,-4 0 4 0,-4-4 0 0,3 4 1 16,1 3 23-16,4-7 5 0,-4 4 1 0,0 0 0 16,0-4 6-16,0 8 2 0,-9-5 0 0,0 5 0 15,5 3-14-15,-5 1-2 0,-8 3-1 0,-1 0 0 16,-3 4-63-16,-5 4-13 0,5-4-2 0,-5 11-1 16,0-3-26-16,-8 3 0 0,3 5 0 0,6-5 0 0,3 4 0 0,-4 0 0 15,-4-3-9-15,4 3 9 0,-4-4-12 0,4 4 2 16,5 4 0-16,4-3 0 0,-5 3 2 0,0-4 0 15,1 0 0-15,8 0 0 0,4 0 8 0,0 1-8 16,1-5 8-16,8 0-8 0,-1 1 8 0,1 3 0 16,4 0 0-16,0-7 0 0,9-4 0 0,4-1 0 15,0 5 0-15,13 3 0 0,-1-7 0 0,-12-4 12 16,9-4-4-16,-5 1 0 0,-4-1 15 0,4-4 3 16,-4-3 1-16,-4-1 0 0,-1 1 0 0,5-4 0 15,-17 3 0-15,8-3 0 0,-4-8-8 0,-4 4-2 16,-4 0 0-16,-1 0 0 0,-3 0-3 0,-5-3-1 15,0-5 0-15,-5 4 0 0,-12-3-13 0,4-5 11 0,-4 1-11 16,-4 0 10-16,-5 3-10 0,-8 0 0 0,-4 1 0 0,-1 3 0 16,-8 4-12-16,4 8-2 0,1 3 0 0,8 8 0 31,-5 8-49-31,5 14-9 0,8 5-3 0,1 11-981 0</inkml:trace>
  <inkml:trace contextRef="#ctx0" brushRef="#br0" timeOffset="23212.74">7453 7289 1785 0,'-8'-19'79'0,"4"15"17"0,-5 1-77 0,0-5-19 16,-3 0 0-16,-10 5 0 0,5-1 29 0,-8 0 3 15,-1 0 0-15,5 4 0 0,3 0 10 0,1 8 2 16,-13-4 1-16,5 7 0 0,-1 0-45 0,5 1 0 15,-5-1 0-15,9 8 0 0,-13 4 0 0,13 0-8 16,0 3 8-16,0 1 0 0,4 3 36 0,4 4 12 0,1-3 1 0,8 3 1 16,0-4-1-16,8 1 0 0,1-1 0 0,12-3 0 15,1-4-36-15,8-1-13 0,4-10 9 0,9 3-9 32,4-4-16-32,4 1-9 0,4-8-2 0,1-1 0 0,0-3 11 0,-5-3 3 0,4-1 0 0,-3 0 0 15,-1-4 13-15,-8 1 0 0,-1-5 0 0,-3-3 0 16,-9 0 36-16,-9-8 9 0,0 4 3 0,-12-7 0 15,-5-5-12-15,-8 5-1 0,-5 3-1 0,-12 0 0 16,0-7-24-16,-18 7-10 0,5 4 8 0,-13 4-8 31,0-4-21-31,-4 11-10 0,-18-3-1 0,5 3-712 0,0 4-143 0</inkml:trace>
  <inkml:trace contextRef="#ctx0" brushRef="#br0" timeOffset="23691.74">7171 9557 2376 0,'-8'-12'52'0,"8"8"12"0,0 1 1 0,-9-5 1 0,1 0-53 0,-1 5-13 0,1-5 0 0,-1 8 0 15,-8 8 40-15,4-5 4 0,-4 5 2 0,4 3 0 16,5 1-46-16,-5-1 0 0,0 4 0 0,4 1-13 31,1 6-47-31,-5 1-10 0,5-4-2 0,3 4 0 0,-3 0 57 0,8-4 15 0,0 3 0 0,0-3 0 16,0 0 47-16,0-3 14 0,4-1 3 0,5-4 1 15,3 1-42-15,5-1-9 0,-4-3-2 0,13-1 0 16,0-7-12-16,12 0 8 0,-12-4-8 0,4-3 0 16,4-5 9-16,-4 1-9 0,4-8 8 0,0-4-8 15,5-3 0-15,-5-1 0 0,-4-7 0 0,0-4 0 0,-9-4 0 16,0 0 15-16,-12 8-3 0,-5-4 0 0,0 4 0 15,-4 4 0-15,0-1 0 0,-8 8 0 0,-9 4-12 0,-5 0-16 16,-3 8 3-16,-9 3 1 16,-5 1-42-16,1 3-8 0</inkml:trace>
  <inkml:trace contextRef="#ctx0" brushRef="#br0" timeOffset="30570.87">12675 5162 57 0,'0'0'0'16</inkml:trace>
  <inkml:trace contextRef="#ctx0" brushRef="#br0" timeOffset="31568.5">12526 4961 748 0,'4'0'67'0,"-4"-11"-54"0,0 11-13 0,9-4 0 16,-5 0 20-16,4 4 0 0,-8 0 1 0,9-8 0 15,-9 8 108-15,0 0 22 0,0 0 4 0,0 0 1 0,0 0-38 0,0 0-7 16,0 0-2-16,0 0 0 0,0 0-47 0,-9 8-10 16,1 3-1-16,-1 5-1 0,-4-5 62 0,1 4 13 15,-1 4 3-15,-4 8 0 0,0-8-97 0,0 4-19 16,-1-1-4-16,6 1-8 0,-5 0 0 0,4-8 0 15,4 4-10-15,1 0 10 0,-5 4 0 0,0-8 0 16,9-4 0-16,-9 1 0 0,0 7 0 0,0-4 0 16,5-4 0-16,-1-3 0 15,1 0-59-15,8-8-4 0,0 0-1 0,0 0 0 16,0 0 0-16,0 0 0 0,0 0 0 0,8 7 0 0,1-7 52 0,4-7 12 16,-5-9 0-16,1 9 0 15,-5-1-54-15,4 1-8 0,-8-9-2 0,5 1 0 0,-1 4 64 0,5 7 0 16,-5-11 0-16,4 0 10 0,1 3-10 0,-1-7-9 15,1 4 9-15,0 4-13 0,3-5 13 0,1 1 0 16,0 4 0-16,0-1 0 0,4-3 59 0,0 0 14 0,-4 0 3 16,4 7 1-16,0 1-21 0,-4-1-4 0,0-3 0 0,0-1-1 15,-1 5-26-15,-3 3-5 0,-1 4 0 16,-8 0-1-16,9 0 21 0,-9 0 4 0,0 0 0 0,0 0 1 16,0 0-36-16,0 0-9 0,4 8 0 0,1 3 0 15,-5 4 0-15,-5-3 0 0,5 3 0 16,-4 8 0-16,0-5 33 0,-5-2 5 0,5 6 1 0,-5 1 0 15,5 0-11-15,0 4-3 0,0-5 0 0,-1-3 0 16,1-3-40-16,4 3-8 0,0 7-1 0,0-3-1 16,0 4 25-16,4-5-10 0,1 5 10 0,-1-4 0 15,-4 3 0-15,4-7 0 0,0 4 0 0,-4-8 0 0,0 4 16 0,5 4 9 16,-5-8 3-16,0 4 0 0,4-7-28 0,0-1 0 16,0 0 0-16,1-3 0 15,3 0-46-15,-3-1-14 0,7 1-4 0,1-4 0 16,0-1 52-16,0 1 12 0,0 0 0 0,4 0 0 15,-9-4-54-15,9 0-8 0,-4 4-2 0,0-1 0 0,0-3 52 0,0 0 12 16,-5 0 0-16,1 4 0 0,-1-4 0 0,1 0 0 16,-5 8 0-16,-4-8 0 0,0 0 0 0,0 0 0 15,0 0 0-15,0 0 0 0,0 0 44 0,0 0 11 16,-8 0 2-16,-5 4 1 0,0-1-42 0,-4-3-8 16,0 0-8-16,-5 0 12 0,-3 0 16 0,-1 4 4 15,-4-8 1-15,-4 4 0 0,-4 0-22 0,3-3-11 16,1 3 10-16,0-4-10 0,0 0 0 0,4 0 8 15,4 0-8-15,1 1 0 16,3-1-28-16,5-4-9 0,0 1-2 0,4-1 0 16,9 0-67-16,4-3-14 0,4-12-2 0,5 8-1 0</inkml:trace>
  <inkml:trace contextRef="#ctx0" brushRef="#br0" timeOffset="31963.6">13410 5170 345 0,'0'0'31'0,"-8"0"-31"16,-1 4 0-16,1-4 0 0,3 0 160 0,5 0 25 16,-8-4 6-16,8 4 1 0,-4-4-38 0,4 4-7 15,0 0-2-15,0 0 0 0,0 0-27 0,0 0-6 16,0 0 0-16,0 0-1 0,0 0-34 0,0 0-6 16,4 8-2-16,4 3 0 0,-8-3-8 0,5 3-1 15,-1 0-1-15,-4 5 0 0,0-5-29 0,0 8-6 16,-4 4 0-16,4 0-1 0,-5-4 14 0,5 7 3 15,-4 8 1-15,0 4 0 16,4 4-54-16,-4 4-11 0,4-1-3 0,0-7 0 0,0 0 43 0,0-7 9 0,0-1 2 16,0-3 0-1,0-5-104-15,0-3-21 0,0 4-4 0,0-8-1 16,0-11-57-16,0-4-11 0</inkml:trace>
  <inkml:trace contextRef="#ctx0" brushRef="#br0" timeOffset="32353.89">13342 5421 1490 0,'0'0'32'0,"0"0"8"0,9-8 0 0,-1 0 3 0,-8 8-35 0,13 4-8 0,0-8 0 0,0 4 0 0,4 8 118 16,0-4 22-16,4-4 4 0,-4 0 0 0,9 0-76 0,-5 0-15 16,1 7-3-16,3-3-1 0,-3-4-39 0,-1 0-10 15,0 0 0-15,1 0 0 0,-10 4 0 0,6-8 0 16,-6 0 0-16,1 4 0 15,0 0-49-15,-4-3-12 0,-1-5-3 0,1-3 0 0,-5-5 52 0,4 5 12 16,-3 0 0-16,-1-5 0 0,0-3 48 0,1 4 13 16,-5 4 3-16,4-4 0 0,-4-1-28 0,4 1-6 15,-4 0-1-15,4 4 0 0,-4-5 5 0,5 5 1 16,-5 0 0-16,0 3 0 0,-5 0-7 0,5 8 0 16,0-7-1-16,0 7 0 0,-4-12-12 0,4 5-3 15,0 7 0-15,0 0 0 0,0 0 11 0,0 0 1 16,0 0 1-16,0 7 0 0,-4 5-25 0,4-1 0 15,0 8 0-15,-4 4 0 0,-1-4 0 0,1-4-9 16,0 4 0-16,-1 4 0 0,1 11 9 0,0 0 12 16,4 1-2-16,-4 3-1 0,-1-1-21 0,1 1-4 0,4-3 0 0,0 3-1 31,0-4-24-31,4-8-5 0,-4-3-1 0,5 0 0 16,-5 0-116-16,4-4-23 0</inkml:trace>
  <inkml:trace contextRef="#ctx0" brushRef="#br0" timeOffset="32792.24">14150 5170 1728 0,'0'0'38'15,"0"0"8"-15,0 0 2 0,0 0 0 0,0 0-39 0,0 0-9 0,0 0 0 0,0 0 0 0,0 0 104 0,0 0 20 16,0 0 3-16,8 7 1 0,-8-7-52 0,4 12-9 16,1-1-3-16,-5 1 0 0,-5 3 0 0,1 0 0 15,4 0 0-15,-8 8 0 0,-1 4-51 0,1-1-13 16,-1-3 0-16,-4 4 0 0,5-1 0 0,-1 8 0 16,-4-3 0-16,5 3 0 0,-1 0 0 0,1 0 0 15,-1-3 0-15,5-5 0 16,0 1-48-16,-1-4-13 0,5-1-3 0,-4-3 0 0,8 0 52 0,-4-7 12 15,5-1 0-15,-1 1 0 0,-4-12 0 0,8 7 0 16,5 1 0-16,0 3 0 0,0-7 0 0,4 0 0 16,0-4 0-16,4 4 0 0,5-1 0 0,0 1 0 15,-1 0 0-15,1 0 10 0,0-4-10 0,-1 4 0 0,5-4 0 16,-4 0-11-16,-5 0 11 0,5 3 8 0,-5-3-8 16,0 0 11-16,-3 0-11 0,-6 0 0 0,1 0-12 0,0 0 12 15,-13 0-13-15,0 0 5 0,9-7 8 0,-9 7-719 16,0 0-136-16</inkml:trace>
  <inkml:trace contextRef="#ctx0" brushRef="#br0" timeOffset="33459.01">16167 5193 806 0,'0'0'17'0,"8"-4"4"0,-8 4 1 0,4-4 2 0,-4 4-24 0,9-4 0 0,-9 4 0 0,0 0 0 0,0 0 135 0,0 0 22 16,4-4 5-16,-4 4 1 0,0 0-5 0,0 0-1 15,0 0 0-15,0 0 0 0,0 0-74 0,0 0-15 16,0 0-4-16,0 0 0 0,0 0 10 0,-4 16 2 16,0-1 0-16,-1 4 0 0,-3-4-76 0,-1 4 0 15,5 4-14-15,-4 3 2 0,-1 1 12 0,0 0 0 16,1 3 0-16,-1 0 0 0,1 1 12 0,4 3 4 15,-5-4 2-15,0-3 0 16,5 3-45-16,0-3-9 0,0-4-1 0,4-1-1 16,-5-6-54-16,5-1-10 0,0 0-2 0,0-4-528 15,0 1-106-15</inkml:trace>
  <inkml:trace contextRef="#ctx0" brushRef="#br0" timeOffset="33742.68">16167 5155 864 0,'0'0'38'0,"-5"-8"8"0,1-3-37 0,0 3-9 0,0 0 0 0,-1 1 0 16,-3-1 92-16,3 4 16 0,1-7 3 0,0 4 1 16,4 7 63-16,0 0 13 0,0 0 2 0,0 0 1 15,0 0-101-15,0 0-20 0,0 0-4 0,8 3-1 16,5 5-1-16,0-1 0 0,4 1 0 0,0 3 0 15,0 5-51-15,5 3-13 0,-5 0 0 0,4 3 0 0,1-3 15 0,-5 0 0 16,4 4 0-16,0 4 0 0,1 7-24 0,-1 0-5 16,0-3-1-16,5-1 0 15,-9 4 15-15,5 0 0 0,-5-3 0 0,-5-1 0 16,1-7-156-16,0-4-29 0,-4-8-6 16,4 4-410-16,-9-3-83 0</inkml:trace>
  <inkml:trace contextRef="#ctx0" brushRef="#br0" timeOffset="33955.11">16718 5215 741 0,'0'0'32'0,"4"-11"8"0,0 0-32 0,1-1-8 15,-5 5 0-15,4-5 0 0,0 5 108 0,1-5 19 16,-5 5 4-16,4-5 1 0,-4 12 59 0,0 0 12 0,0 0 2 0,0 0 1 16,0 0-62-16,0 0-13 15,-4 0-3-15,-5 8 0 0,0 3-51 0,1 4-10 0,-5 1-3 0,0 3 0 16,0 3-51-16,5-3-13 0,-1 4 0 15,1 0 0-15,-1 7 0 0,1 1 0 16,3-1 0-16,1 4 0 0,0 4 0 0,4 15 0 0,-4-7 0 0,4-4-782 16,0-4-159-16</inkml:trace>
  <inkml:trace contextRef="#ctx0" brushRef="#br0" timeOffset="43250.01">17833 5177 1497 0,'0'0'32'0,"0"0"8"0,0-7 0 0,-4-1 4 0,0 1-36 0,4-5-8 16,-5 5 0-16,5-5 0 0,0 5 143 0,5-5 26 16,-5 8 6-16,4-11 1 0,5 12-77 0,-1-5-15 15,5-3-4-15,0 7 0 0,4-4-64 0,0 8-16 16,4-7 0-16,1 3 0 0,-1 4 55 0,0 0 7 16,1 0 2-16,-1 0 0 15,0 0-103-15,5 4-20 0,-9-1-4 0,5 5-1 0,-1 3 52 0,-4 5 12 16,-4-13 0-16,0 12 0 0,4-7 0 0,-9 7 0 15,-3 0 0-15,-1 1 0 16,0-5-24-16,-8 0-1 0,0 1-1 0,-9-1 0 16,0 1-10-16,-8-1-1 0,-1 0-1 0,1 1 0 0,-9-5 30 0,0 5 8 15,-4-1 0-15,0 1 0 0,-5-5 0 0,5 5 0 16,-9-1 0-16,18-3 0 0,3-1 50 0,-3 1 11 0,3-4 3 0,1-1 0 16,4 5-52-16,0 0-12 0,0-8 0 0,-1 0 0 15,10 3 0-15,-1 1 0 0,5-4 0 0,4 0 0 16,0 0 0-16,13 4 0 0,0 4 0 0,4-5 0 15,4 1 27-15,5 0 2 0,4-4 1 0,0 4 0 16,4 3-48-16,4 1-10 0,-3 0-1 16,3-1-1-16,0-3 30 0,5 0 0 0,-4 3 8 0,-1 1-8 15,1-4-54-15,-5 0-18 0,-4-1-3 16,0 1-1-16,-5-4-36 0,-8 0-8 0,5 0-2 0,-5 0 0 16,-4 0-5-16,-1-4-1 0,1 1 0 0,-4-1-512 15</inkml:trace>
  <inkml:trace contextRef="#ctx0" brushRef="#br0" timeOffset="43534.1">18722 5033 2419 0,'0'0'53'0,"0"0"11"0,0 0 3 0,0 0 1 0,0 0-55 0,0 0-13 16,0 0 0-16,0 0 0 0,13 0 54 0,-5 4 8 16,-8-4 2-16,-4 15 0 0,4 0-52 0,0 1-12 0,0 2 0 0,0 1 0 15,0 4 0-15,0-4 0 0,-4 0 0 16,4 8 0-16,-9 7 0 0,5-7 0 0,-4 7 0 0,3-4 0 16,1 1 0-16,0-9 0 0,-1 5 0 0,1 3 0 31,13-3-48-31,-9 7-13 0,-9-11-3 0,1 7-682 0,-1-15-137 0</inkml:trace>
  <inkml:trace contextRef="#ctx0" brushRef="#br0" timeOffset="43812.73">18714 5090 1267 0,'0'-7'28'0,"0"-5"5"0,4 5 2 0,0-1 1 0,-4-3-36 0,4 3 0 0,-4-3 0 0,5-1 0 0,-1 5 212 0,0-1 35 16,-4 4 7-16,0 4 2 0,0 0-154 0,9-4-30 16,-1-3-7-16,-8 7-1 0,0 0 0 0,9 7 0 15,-1 5 0-15,1-1 0 0,-5-3-51 0,5 7-13 16,-5 0 0-16,5 4 0 0,-1 4 0 0,-4 0 0 16,1-1 0-16,3 1 0 0,1 0 0 0,4 0 0 15,-1 0 0-15,1 3 0 0,-4 1-17 0,4-1-7 16,8-7 0-16,-8 4-1 15,0 0-114-15,4-8-22 0,0-3-5 0,-4 3-1 16,8 0-20-16,-8-4-4 0,-5 1-1 0,5-8-486 0</inkml:trace>
  <inkml:trace contextRef="#ctx0" brushRef="#br0" timeOffset="44086.14">19043 4991 1497 0,'-22'-22'32'0,"18"14"8"0,8-11 0 0,0 8 4 0,-4-8-36 0,0 7-8 0,5 5 0 0,-1-1 0 16,5 0 164-16,-1 5 32 0,-8 3 5 0,13 0 2 15,8 0-120-15,-8 3-24 0,-4 5-5 0,-1 3-1 16,-4 1 9-16,5-1 2 0,-5 1 0 0,5 3 0 16,-9 0-52-16,4 0-12 0,5 0 0 0,-5 4 0 0,0 0 0 0,1 4 0 15,-1 0 0-15,-4 3 0 0,4-3 21 0,0 4 2 16,-4-4 0-16,5 7 0 15,-1-3-37-15,0-1-7 0,-8 8-2 0,4 1 0 0,-4 3 36 16,-1-8 7-16,5 0 2 0,0 8 0 16,-4 4-51-16,0-12-11 15,-5 1-1-15,1 3-1130 0</inkml:trace>
  <inkml:trace contextRef="#ctx0" brushRef="#br0" timeOffset="48464.38">20154 5075 745 0,'0'0'16'0,"0"0"3"0,8-4 1 0,-4 0 2 0,1-3-22 0,-1 7 0 16,0-4 0-16,5 0 0 0,-5-3 125 0,0 3 21 16,1-4 4-16,-5 8 1 0,8-11-23 0,-4 3-5 15,5-3-1-15,-5 3 0 0,5 1 5 0,-5 3 1 0,5-4 0 0,-5 1 0 16,9 3-52-16,-5 0-9 0,1 4-3 0,4 0 0 16,-1-8 0-16,6 8 0 0,-6 8 0 15,5-8 0-15,1 0-51 0,3 4-13 0,-4 3 0 0,0 5 0 16,0-5 0-16,-4 1 0 0,4 3 0 0,-4 1 0 15,4-1-48 1,-8 4-13-16,-1-3-3 0,1 3 0 0,-9-4 52 0,4 4 12 0,-4 1 0 0,-4-5 0 16,-1 0-52-16,-7 5-7 0,-1-5-1 0,-4 4-1 15,-5-7 39-15,-3 3 8 0,-1 1 2 0,-4-1 0 16,0-11 68-16,5 8 13 0,-1-5 3 0,0 5 1 0,5-8-57 0,4 4-16 16,0 0 0-16,4-4 8 0,4 3-8 0,9-3 0 15,0 0 0-15,0 0 0 0,0 0 0 0,0 0 15 16,0 0-3-16,5 4 0 0,-1 4-12 0,9-1-16 15,0-3 3-15,4 0 1 0,0 0 12 0,0-4 0 16,4 4 0-16,1 3 0 0,3 1 0 0,-8-1 0 16,9 1 0-16,-5-4 0 0,1 3 0 0,-5 1 0 15,0-4 0-15,0 7 0 16,-4 4-54-16,0 1-8 0,-5-9-2 0,1 1 0 16,-9-1 64-16,0 5 24 0,0 3 0 0,-5-4-1 0,-3-3-37 15,-1 3-7-15,-8-3-2 0,-4-1 0 0,-1 5 70 0,-3 3 13 16,-5-11 4-16,0 3 0 0,-8-3-32 0,8-4-5 15,-5 0-2-15,1-4 0 0,4 4-25 0,0-3 8 16,1 3-8-16,3-4 0 0,5 0 0 0,-1-7-16 16,5 11 3-16,9-8 0 15,-5 0-52-15,4 1-11 0,9 7-1 0,0 0-608 0,0-8-122 0</inkml:trace>
  <inkml:trace contextRef="#ctx0" brushRef="#br0" timeOffset="48740.32">20641 5196 115 0,'8'-15'10'0,"-8"15"-10"0,5-4 0 0,-5 4 0 16,4-7 189-16,0-1 36 0,0 1 7 0,1-1 2 0,-5 8-16 0,0 0-3 16,8-4-1-16,-8 4 0 0,9-4-69 0,-9 4-13 15,4 0-4-15,-4 0 0 0,13 8-51 0,-9 0-10 16,0-1-3-16,1 5 0 0,-1-1-51 0,0 4-13 15,-4 0 0-15,0 1 0 0,0-1 22 0,-4 4 2 16,0 0 0-16,-1 7 0 0,-3 1-39 0,4 0-7 16,-1-8-2-16,1 7 0 0,0-3 37 0,4 0 7 15,-4-4 2-15,4 0 0 16,0 0-86-16,0-4-18 0,0-4-3 0,4 1-603 16,-4-1-121-16</inkml:trace>
  <inkml:trace contextRef="#ctx0" brushRef="#br0" timeOffset="48984.65">20782 5113 1958 0,'0'0'43'0,"0"0"9"0,0 0 1 0,0 0 3 0,0 0-45 0,0 0-11 0,0-12 0 0,4 12 0 15,-4 0 104-15,0 0 20 16,0 0 3-16,9 0 1 0,3 0-52 0,-3 4-9 0,4-4-3 0,0 8 0 15,-1 3-51-15,1 1-13 0,0-5 0 0,0 8 0 16,0-3 0-16,4 3 0 0,-4 0 0 0,-1 8 0 16,-3-4 0-16,4-4 0 0,0 8 0 0,-1 0 0 15,1-12 0-15,0 8 0 0,4 4 0 0,-4 4 0 16,0-5-123-16,0-3-27 0,-5-7-6 0,5 7-864 16</inkml:trace>
  <inkml:trace contextRef="#ctx0" brushRef="#br0" timeOffset="49251.71">21196 5128 1209 0,'5'-19'53'0,"-5"11"12"0,0 1-52 0,0-1-13 16,4-3 0-16,-4 0 0 0,0-1 169 0,0 5 31 15,4-1 7-15,-4 8 1 0,0 0-64 0,0 0-13 16,0-8-3-16,0 8 0 0,0 0-60 0,0 0-12 15,0 0-2-15,0 0-1 0,4 12-33 0,5-1-8 16,-5 1 0-16,1 7-1 0,-5-1 4 0,0-2 1 16,0 6 0-16,0 1 0 0,4 0-26 0,-8 4-5 15,4 3-1-15,0-3 0 0,-5 7 16 0,5-4 0 16,0 1 0-16,-4-1 0 0,4 8 0 0,-4 0 0 16,4-4 0-16,0 0-1180 0</inkml:trace>
  <inkml:trace contextRef="#ctx0" brushRef="#br0" timeOffset="53139.54">12265 6613 806 0,'0'0'72'0,"0"0"-58"0,0 0-14 0,0 0 0 16,13-7 105-16,-9 3 19 0,-4 4 3 0,0 0 1 15,13-8 7-15,-4 4 1 0,-9 4 1 0,8-3 0 0,5-5-14 0,-5 0-3 16,1 5-1-16,0-5 0 0,3 0-44 0,5 5-9 16,1-1-2-16,3 0 0 0,0-7-51 0,-4 3-13 15,0 8 0-15,5-4 0 0,-5-3 19 0,0 7 1 16,0 3 0-16,-4-3 0 0,4 0-32 0,-4 0-7 15,0 4-1-15,0 4 0 0,-5-1 20 0,1 1 0 16,-1 7 0-16,-4-3 0 0,-4-12 0 0,0 11-8 16,-4 0 8-16,-4 5 0 15,-1 2-56-15,-4 1-4 0,-4 8 0 0,-8 0-1 0,-1-5 39 0,0 1 8 16,-8 8 2-16,0 3 0 0,-5-4 12 0,-3 1-11 16,-1-9 11-16,0 5-10 0,0 0 22 0,5-8 4 15,0 0 0-15,-5 0 1 0,9-1-17 0,4-6 0 16,0-1 0-16,8-3 0 0,1 3 52 0,8-3 6 15,5-4 2-15,3 3 0 0,5-7-31 0,0 0-5 16,0 0-2-16,9 4 0 0,4 0-13 0,8 0-9 0,1-4 12 16,-1 7-12-16,0-3 0 0,5-4 0 0,4 4 0 0,4 0 0 15,4-4-20-15,5 3 0 0,-9 1-1 0,5 0 0 32,-5 0-39-32,4 0-7 0,-8 7-1 0,0-3-1 15,0-8-25-15,0 7-5 0,-4-3-1 0,-5 0-483 0,-4 0-97 0</inkml:trace>
  <inkml:trace contextRef="#ctx0" brushRef="#br0" timeOffset="53402.03">13098 6693 1728 0,'0'0'38'0,"0"0"8"0,0 0 2 0,0 0 0 0,0-8-39 0,0-3-9 16,5-1 0-16,-5 5 0 0,0 7 104 0,0 0 20 16,0 0 3-16,0 0 1 0,8 7-52 0,1-3-9 15,-5 8-3-15,0-1 0 0,1 4-26 0,-1 8-6 16,-4 4 0-16,0 11-1 0,-4-8-31 0,-1 8 8 16,1 0-8-16,0 0 0 0,-1-4 0 0,1 0 0 15,0-7 0-15,-5-1 0 16,5 1-25-16,0-8-5 0,-9 23-1 0,9-12 0 0</inkml:trace>
  <inkml:trace contextRef="#ctx0" brushRef="#br0" timeOffset="53774.48">13017 7004 1728 0,'0'0'38'0,"0"0"8"0,4-11 2 0,-4 3 0 0,5 1-39 0,-1-5-9 0,0 5 0 0,1-1 0 16,3 1 104-16,5 3 20 0,-5-4 3 0,14 1 1 15,-1-1-52-15,5 4-9 0,-1-3-3 0,1 7 0 16,0 0-51-16,4 0-13 0,-5-4 0 0,5 4 0 16,-4-8 24-16,0 8 3 0,3-4 0 0,-7 1 0 15,-1 3 8-15,1-8 1 0,-5 4 1 0,4 0 0 16,-4 1-29-16,0-5-8 0,-4-3 0 0,4-1 0 16,-8-11 0-16,3 1 0 0,-3-1 0 0,0 4 0 0,-5 7 0 15,0-7 0-15,0 4 0 0,1 0 0 0,-5 0 0 16,0 0 0-16,-5 3 0 0,5-3 0 0,0-8 0 0,0 8 0 15,0 8 0-15,-4-5 0 0,4-3-17 0,0 7-5 16,0 8-1-16,0 0 0 0,-4-3 37 0,4 3 7 16,0 0 2-16,0 0 0 0,-4 11-23 0,-1 4 0 15,5 4 0-15,-4-4 0 0,4 4 0 0,0 4 0 16,0 7 0-16,-4 1 0 0,4 3-11 0,0 4-6 16,0 4-2-16,0 0 0 0,-5-4 31 0,5 0 5 15,0-4 2-15,0-4 0 16,0-3-81-16,-4-5-16 0,4 1-3 0,-4 0-1015 0</inkml:trace>
  <inkml:trace contextRef="#ctx0" brushRef="#br0" timeOffset="54184.78">13778 6583 1497 0,'0'0'32'0,"0"0"8"0,0 0 0 0,4-8 4 0,0 1-36 0,1-5-8 0,-1 5 0 0,-4 7 0 16,8-4 122-16,5 4 22 0,-13 0 5 0,9 4 1 16,-9-4-86-16,13 7-18 0,-13-7-3 0,12 4-1 0,-3 4 18 0,-9-8 3 15,0 0 1-15,9 11 0 0,-9 8-52 0,4 0-12 16,0 4 0-16,-4-1 0 0,-8-3 21 0,3 16 2 15,-3 6 0-15,3 5 0 0,-7-8-23 0,3-4 0 16,-4 4 0-16,5-7-8 16,-5-5-36-16,9 1-6 0,-5-5-2 0,5-3 0 15,0 0-12-15,4-3-4 0,0-1 0 0,4-4 0 16,-4 1 33-16,8-1 7 0,1 0 0 0,-1-3 1 0,5 0 27 0,0-1 0 16,4-7 0-16,0 0 0 0,0 8 0 0,5-4 16 15,-1-4-3-15,5 0 0 0,-5-4 23 0,5 4 5 16,4 0 1-16,-5 0 0 0,1-4-7 0,0 0-2 15,-1 4 0-15,5-4 0 0,-4 1-45 0,4 3-10 16,-13-4-2-16,4 4 0 16,1 0-44-16,-5-4-10 0</inkml:trace>
  <inkml:trace contextRef="#ctx0" brushRef="#br0" timeOffset="57570.67">15846 6473 1263 0,'0'0'28'0,"0"0"5"0,0 0 2 0,0 0 1 0,9-8-36 0,-5 0 0 0,-4 1 0 0,0 7 0 16,0 0 137-16,0 0 21 0,0 0 4 0,0 0 1 16,13 4-55-16,-13-4-10 0,4 3-2 0,5 5-1 0,-5 3-26 0,0 1-5 15,-4 3 0-15,-4 4-1 0,4 0-51 0,-4 0-12 16,-1 4 0-16,1 0 0 0,-4 3 0 0,3 8 0 16,-3 8 0-16,3 11 0 15,-3 0-25-15,-1 4-8 0,5-3-2 0,0-1 0 16,-1-8-4-16,-3-7-1 0,4-4 0 0,-1 1 0 15,1-9-10-15,0 5-2 0,-5-9-1 0,5 1 0 16,0-8-9-16,-1 1-2 0,5-5 0 0,-4-3 0 16,4-8-51-16,0 0-10 0,0 0-3 0,0 0 0 0</inkml:trace>
  <inkml:trace contextRef="#ctx0" brushRef="#br0" timeOffset="57849.18">15872 6769 806 0,'-13'-31'36'0,"9"20"7"0,4-4-35 0,-5 0-8 0,1-1 0 0,0 1 0 16,0-8 156-16,-1 4 28 0,-3 1 7 0,-1 6 1 15,1 1 2-15,3 3 1 0,5 8 0 0,0-7 0 16,5-1-107-16,-5 4-22 0,0 4-4 0,0 0-1 16,8-4-14-16,5 4-3 0,0 4-1 0,0 0 0 15,4 0-23-15,4 0-5 0,-4 7-1 0,5-3 0 16,-5 7-2-16,4 0 0 0,0 4 0 0,-3 7 0 15,3 5-12-15,-4 7 0 0,4 7-9 0,-4 5 9 16,1-5 0-16,-1-3 0 0,4-4-8 0,-4 4 8 16,-4-8-20-16,4-11-2 0,0-8 0 0,0 8 0 15,-4 7-58-15,0-3-12 0,4-4-3 0,-4-4 0 16,-5-4-93-16,1-4-20 0</inkml:trace>
  <inkml:trace contextRef="#ctx0" brushRef="#br0" timeOffset="58083.97">16402 6704 518 0,'-5'-26'23'0,"10"14"5"0,-1 1-28 0,0-1 0 15,-4-7 0-15,4 8 0 0,5 0 172 0,-5 3 28 16,5-3 7-16,-5-1 1 0,0 5-12 0,5 3-1 16,-1 4-1-16,1-4 0 0,0 0-63 0,-9 4-13 15,8-3-2-15,5-1-1 0,-13 4-32 0,8 4-7 16,-3 7 0-16,-1 4-1 0,-4 0-60 0,0 4-15 15,0 0 0-15,-9 8 0 0,-3 7 0 0,-1 4-8 0,-4 11 8 0,-9 8-13 16,0-3 13-16,5-1 8 0,0-4 0 0,-1-3-8 31,5-8-15-31,0 0-9 0,9-4-3 0,-1 0-1124 0</inkml:trace>
  <inkml:trace contextRef="#ctx0" brushRef="#br0" timeOffset="58869.61">17880 6624 1958 0,'17'-7'174'0,"-4"7"-139"0,-4 0-35 0,4-4 0 15,4 0 58-15,0-3 5 0,4 3 1 0,5 0 0 0,-5 4 12 0,0-4 2 16,9-3 1-16,-4 3 0 0,0 12-79 0,-5 3-8 15,5-3-6-15,-1-1-1 0,-8-3 24 0,5 3 5 16,-5-7 1-16,-4 8 0 0,-5 11-24 0,1 0-5 16,-9-4-1-16,0 4 0 0,-5 8 15 0,-3-1-11 15,-9 5 11-15,-5 3-10 16,5 4-39-16,-8-4-8 0,-1-7-2 0,0 3 0 0,1 1 59 0,-5-5 17 16,0-7 1-16,-4 0 0 0,4 0-18 0,0 0 0 15,0-8-13-15,4 1 5 0,1-1 8 0,3 1 0 16,5-5 0-16,0 5-8 0,13-9 29 0,-5 1 7 15,9-4 0-15,0 0 1 0,0 0-2 0,18 8-1 16,3-4 0-16,0 3 0 0,9-3 30 0,0 0 7 0,0-4 1 16,8 0 0-1,-8 0-103-15,9 0-20 0,-1 7-4 0,1 1-1 0,-1-4 38 0,1 3 7 0,-1-3 2 0,1 0 0 32,-5 4-75-32,-4-1-16 0,-5 1-2 0,-3-4-522 0,3-1-104 0</inkml:trace>
  <inkml:trace contextRef="#ctx0" brushRef="#br0" timeOffset="59118.94">18585 6909 262 0,'9'-19'0'0,"-5"8"11"0,0-4-3 0,1 0 0 0,-1-4-8 0,5 3 0 0,-1 5 0 0,1 0 0 0,-1-8 123 0,-4 3 22 16,1 5 5-16,3 0 1 0,1 3 64 0,-1 0 13 15,-3-3 2-15,-1 3 1 0,0 1-63 0,5-1-12 16,-1 4-2-16,-3-3-1 0,-5 7-71 0,0 0-14 15,8 11-4-15,1-3 0 0,-5-1 0 0,0 5 0 16,-4 11 0-16,0 3 0 0,4 5-64 0,-4 7-25 16,-4 0 1-16,4 0 0 0,-4 0 24 0,0 0 0 15,-1 3 0-15,5-7-8 16,0-7-25-16,0 3-5 0,9-3-1 0,-5-8 0 16,-4 4-136-16,4-8-27 0</inkml:trace>
  <inkml:trace contextRef="#ctx0" brushRef="#br0" timeOffset="59410.43">18799 6647 288 0,'0'0'25'0,"0"0"-25"0,0 0 0 0,0-7 0 15,-4-9 120-15,4 5 20 0,0 11 3 0,4-7 1 16,0-9 140-16,1 9 29 0,-5 7 6 0,12 4 1 15,-3-4-152-15,4 0-29 0,4-4-7 0,-4 8 0 16,-1 3-76-16,6 1-16 0,-6-4-2 0,10 7-1 16,-5 8-10-16,4 4-3 0,-8-1 0 0,8 9 0 15,-4 3-24-15,1 8-17 0,-6-4 2 0,5 4 1 16,-4 3 14-16,4-3 0 0,-4-8-10 0,4 0 10 16,-4-7-28-16,-4-8-2 0,4 0 0 0,-5-4 0 15,1-4-106-15,-1 1-20 0,5-1-5 0,-4-3-1 16,-1-4-30-16,5-1-5 0,-5-3-2 0,-8 0 0 15</inkml:trace>
  <inkml:trace contextRef="#ctx0" brushRef="#br0" timeOffset="59596.94">19243 6963 345 0,'5'-35'15'0,"-5"16"4"15,0-7-19-15,0-5 0 0,0-3 0 0,0 0 0 0,4 11 106 0,5 0 18 16,-5-3 3-16,4 3 1 0,-3 4 100 0,3 0 20 16,-4 4 4-16,1 3 0 0,-1-3-96 0,0 8-20 15,1-1-4-15,-5 8-1 0,0 0-3 0,0 0 0 16,0 0 0-16,0 0 0 0,0 0-102 0,0 0-26 15,0 0 0-15,0 12 0 0,0-1 0 0,-5 4 0 16,1 8 0-16,-5-4 0 0,5 0 0 0,0 7 0 16,-5 16 0-16,1 8 0 0,-5-5 0 0,9 1 0 15,-1-1 0-15,5 1-11 0,-4-8-11 0,4-4-2 16,0-4-1-16</inkml:trace>
  <inkml:trace contextRef="#ctx0" brushRef="#br0" timeOffset="60305.15">20483 6549 633 0,'13'11'56'15,"-5"-3"-44"-15,-8-8-12 0,0 0 0 0,0 0 95 0,0 0 17 0,9 0 3 16,-5 0 1-16,4 0 57 0,1 0 12 0,0 0 3 16,3-4 0-16,1-4-48 0,0 8-10 0,0 4-2 0,4-4 0 15,0 0-54-15,0 0-11 0,-4 0-3 0,4 8 0 16,-4-5-44-16,4 5-16 0,0-4 9 0,-4 0-9 15,0-1 30-15,-1 5 1 0,1 3 0 0,-8-7 0 16,3 4 1-16,-4-5 1 0,-4-3 0 0,0 4 0 16,0 4-77-16,-4-1-16 0,0 5-4 0,-5-1 0 15,1 1 52-15,-5-5 12 0,0 1 0 0,-4 3 0 16,0 4 0-16,0-7 0 0,-9-4 0 0,5 3 0 16,-1 1 0-16,5 3 0 0,0-3 0 0,0 0 0 0,0-8 0 0,13 7 0 15,0 1 0-15,4 3 0 0,0-3 0 16,4-1 0-16,0 9 0 0,0-9 0 0,9 1-14 0,0 7 3 15,4 0 1-15,0 0 0 16,0 1-14-16,0-1-2 0,5 0-1 0,-1 0 0 16,0 4 1-16,1 0 0 0,-5 4 0 0,4-4 0 0,-8 4 35 0,4-4 7 15,-8-4 2-15,-5 0 0 0,0-4-18 0,-4 5 0 16,-4-5 0-16,4 4 0 0,-9-3-11 0,1 3-5 16,-1 0-2-16,-3 4 0 0,-6-8 18 0,1 1 11 15,0-5-2-15,-4 1 0 0,0-4-9 0,-5 0-12 16,0-1 2-16,1-3 1 0,3-3 9 0,-3 3 0 15,-5 0 0-15,4-4 0 16,9-4-53-16,0 1-9 0,8-1-2 0,-4 4-844 0</inkml:trace>
  <inkml:trace contextRef="#ctx0" brushRef="#br0" timeOffset="60547.36">20880 6685 1324 0,'0'0'59'0,"0"0"12"0,4-7-57 0,5 3-14 0,-9 4 0 0,8-4 0 15,1 0 92-15,0 0 16 0,-1 1 4 0,-8 3 0 16,0 0 12-16,0 0 4 0,17 3 0 0,-4 9 0 16,-4 7-64-16,3 4-13 0,-7 3-3 0,3 5 0 0,-4 3-25 0,1 4-6 15,-5-4-1-15,-5 4 0 0,5 4-16 0,0 0 0 16,-4-8 0-16,4 0 0 15,0-4-48-15,0-7-12 0,0 4-4 0,0-5-947 16</inkml:trace>
  <inkml:trace contextRef="#ctx0" brushRef="#br0" timeOffset="60859.99">20957 6681 1036 0,'0'0'23'0,"0"0"5"0,0 0 0 0,0 0 1 0,0 0-29 0,0 0 0 15,9-11 0-15,-1 7 0 0,1 0 160 0,-9 4 25 16,0 0 6-16,8 0 1 0,9-7-52 0,-4 3-9 0,-4 4-3 16,-1 0 0-16,5 0-60 0,0 0-13 0,0-4-3 15,-1 12 0-15,6 7-32 0,-1-4-6 0,0 1-2 0,0 3 0 16,0 8-12-16,-4 0 0 0,0 3 0 0,4 12 0 15,0 0 0-15,-4 0 0 0,4 0 0 16,-4-4 0-16,4 1-48 16,-5-5-13-16,1-4-3 0,4 1 0 0,-4-4-4 0,4-4 0 15,-4-4-1-15,0 0 0 0,4 0-95 0,-8 1-18 16,3-9-4-16,1 5-1 0,-4-5 47 0,-1 1 10 16,1-8 2-16,-5 4-308 0</inkml:trace>
  <inkml:trace contextRef="#ctx0" brushRef="#br0" timeOffset="61081.98">21474 6887 576 0,'0'-23'12'0,"0"0"4"0,4 0 0 0,1-3 0 0,-1-1-16 0,-4 0 0 16,0 1 0-16,4-1 0 0,-4 4 181 0,0 1 34 15,0-5 6-15,-4 12 2 0,4 7-50 0,0 1-9 16,0-1-3-16,0 8 0 0,0 0-26 0,0 0-6 16,0 0-1-16,0 0 0 0,0 0-68 0,-4 8-15 15,4-8-2-15,0 15-1 0,0 0-20 0,0 4-4 16,0 0-1-16,0 8 0 0,4 7-9 0,-4 8-8 15,0-1 9-15,0 5-9 0,-4 0 0 0,-1-5 0 16,1 1 0-16,0-4 0 16,-5-8-31-16,5-3-2 0,-13 22-1 0,0-11-1105 15</inkml:trace>
  <inkml:trace contextRef="#ctx0" brushRef="#br0" timeOffset="76116.8">11915 7980 1324 0,'17'0'118'0,"-9"-3"-94"0,-8-5-24 0,0 0 0 15,-4 1 58-15,8-1 7 0,-4-3 2 16,5 3 0-16,-1-3 58 0,4 3 12 0,-3 1 3 0,-1-1 0 15,-4 0-62-15,4-3-12 0,9 3-2 0,4-3-1 16,5 7-23-16,3-3-4 0,-8-1 0 0,9 4-1 16,0-3-11-16,-5 7-1 0,0-4-1 0,-4 4 0 15,0 0-7-15,-4 4-2 0,4 3 0 0,0-3 0 16,-8 4-13-16,4 3 0 0,-5-3 8 0,5 3-8 0,-9-3 0 16,1 3 0-16,-1 0 0 0,5 1 0 0,-9 7 0 0,4-8 0 15,-4 4 0-15,-4 4 0 0,-5 4 0 0,0 4 0 16,1-4-12-16,-5-1 12 0,-13-3-9 0,9 0 9 15,0 4 0-15,-4 0-9 0,-18-8 9 0,10 4 0 16,3-4 0-16,5 0 0 0,-5-3 0 0,5-5 0 16,3-3 0-16,10 4 0 0,8-8 0 0,0 0 0 15,0 0 0-15,0 11 0 0,4 1 0 0,5 3 0 16,-1-8 0-16,14 12 0 0,-1-3 0 0,0-1 0 16,5 4 0-16,0 0 0 0,-1-4 26 0,1 0 7 15,4 4 2-15,-5-4 0 16,1-3-79-16,-5-1-16 0,1-3-4 0,-5 3 0 0,0 4 52 0,-8-7 12 15,-9-8 0-15,0 11 0 0,0 4 0 0,-9 1 0 16,-4-5 0-16,-4 0 0 0,-4-3 22 0,-5-4 7 16,0 0 2-16,-3-1 0 0,-1 1 1 0,0 0 1 15,-4-8 0-15,4 0 0 0,-5 1-33 0,6-1 0 16,-1-4 0-16,8 1 0 16,-3 3-64-16,8 4-20 0,-1-8-4 0,6 4-644 0,-1 1-128 0</inkml:trace>
  <inkml:trace contextRef="#ctx0" brushRef="#br0" timeOffset="76386.11">12710 8102 1724 0,'4'-11'38'0,"0"-1"8"0,0 5 2 0,5 3 0 0,-1-4-39 0,1 4-9 16,0 8 0-16,3-4 0 0,-7 0 105 0,3 4 19 16,1 0 4-16,-1 11 1 0,1 4-86 0,-5 4-18 15,0 3-3-15,-4 8-1 0,0-3-33 0,0 3-8 16,-8-4 0-16,-1 5-1 0,5-1 21 0,-5-4 0 16,1 1 0-16,-1-1 0 15,1-3-76-15,-1-1-12 0,1 1-1 0,-1 3-794 0</inkml:trace>
  <inkml:trace contextRef="#ctx0" brushRef="#br0" timeOffset="76751.98">12590 8463 864 0,'8'-8'76'0,"-3"4"-60"0,-5 4-16 0,0 0 0 16,4-7 120-16,0-1 22 15,1 4 4-15,-5 4 1 0,0 0 8 0,0 0 1 0,8 0 1 0,1-3 0 16,3-1-23-16,1 4-5 0,0-4-1 0,4 4 0 15,-8 0-94-15,4-4-19 0,4 4-4 0,0-4-1 16,-4 4-10-16,4 0-14 0,0 0 3 0,4 0 1 16,0-3 10-16,-3-1 0 0,3 0 0 0,0-4 0 15,1 1 0-15,-1-1 0 0,0-3 0 0,-4-8 0 16,5-4 0-16,-1-4 0 0,-4 1 0 0,0 7 0 16,0-4 28-16,-4-4 7 0,0 1 1 0,-4-1 1 15,3 8-23-15,-3 0-5 0,-5 0-1 0,5 0 0 0,-5 12 9 0,5-5 2 16,-9 5 0-16,4-5 0 0,-4-3-19 0,0 4 0 15,0-1 0-15,0 5 0 0,-4-1 0 0,4 8 0 16,0 0 0-16,0 0 0 0,0 0 0 0,0 0 0 16,0 0 0-16,0 0 0 0,-9 23 0 0,1 0 0 15,-1 7 0-15,5 4 0 0,-1 8 0 0,1-4-12 16,0 4 1-16,0 0 1 16,-1 3-34-16,5-11-8 0,0-3 0 0,5-5-691 15,-5 5-137-15</inkml:trace>
  <inkml:trace contextRef="#ctx0" brushRef="#br0" timeOffset="77104.93">13393 8159 1152 0,'22'-23'51'0,"-22"16"10"0,0-5-49 0,0 1-12 0,0-1 0 0,0 5 0 16,0-5 126-16,0 5 22 0,0-1 5 0,0 8 1 15,0 0-16-15,0 15-3 0,0-3-1 0,-5 7 0 16,1 0-56-16,0 3-11 0,4 1-3 0,-4 0 0 16,-1 0-51-16,1 0-13 0,0-1 0 0,-1 9 0 15,1-8 0-15,0-1 0 0,-5 1 0 0,1 0 0 16,4-4 0-16,-1-4 0 0,-3-3 0 0,3-1 0 16,1 4-100-16,0-7-22 0,0-1-5 0,4 1-1 15,0 7 75-15,0-3 14 0,0-12 3 0,8 7 1 16,1 5 5-16,-1-9 1 0,5-3 0 0,0 4 0 0,4 7 29 0,0-3 0 15,4-4 0-15,1-4 0 0,3 4 45 0,5-1 15 16,5 1 4-16,3 0 0 0,-4 4 0 0,5-5 0 16,-1 1 0-16,5 4 0 0,4-1-52 0,-4 1-12 15,-5 3 0-15,1 1 0 0,-1-5 0 0,-4 5 0 16,-8-5 0-16,4 1-970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4.665"/>
    </inkml:context>
    <inkml:brush xml:id="br0">
      <inkml:brushProperty name="width" value="0.13333" units="cm"/>
      <inkml:brushProperty name="height" value="0.13333" units="cm"/>
      <inkml:brushProperty name="fitToCurve" value="1"/>
    </inkml:brush>
  </inkml:definitions>
  <inkml:trace contextRef="#ctx0" brushRef="#br0">2095 724 806 0,'0'0'72'0,"0"0"-58"0,0 0-14 0,-7-3 0 15,-3 0 101-15,3 3 18 0,-3-6 3 0,7 3 1 16,-7-3-42-16,3 3-8 0,1 0-1 0,-1 0-1 15,0 0-95-15,0 0-20 0,-3 0-3 16,4 0-1-16,-8 3 48 0,1-3 16 0,-1 3 0 0,-2-3 0 0,-1 0 78 16,-7 0 15-16,-6-3 3 0,-3 3 1 0,-4-3-19 15,0 0-4-15,-6 0-1 0,2 3 0 16,1-3-28-16,3 1-5 0,0-1-2 0,0 3 0 16,4-3-19-16,3 6-4 0,0-3-1 0,3 0 0 0,-3 3-10 0,6 0-1 15,4 0-1-15,3 0 0 0,1 3-18 0,6 0 8 16,-1 0-8-16,8 3 0 0,0-6 16 0,3 0-3 15,0 0-1-15,0 0 0 0,0 0 0 0,0 0 0 16,0 0 0-16,0 0 0 0,6 8-3 0,5-2-1 16,-11-6 0-16,10 9 0 0,0-6-8 0,0 6 0 15,0-3 9-15,3 3-9 0,-3-3 0 0,-3 3 0 16,0 3 0-16,3 0 8 0,-4 3-8 0,1 0 0 16,0 3 0-16,-4 2 0 0,-3 4 0 0,0 3 0 0,0 3 0 0,-3 3 0 15,-4 2 0-15,4 1 0 0,-4 0 0 0,0 0 0 16,-3-1 0-16,0 1 0 0,0 3 0 0,3 0 0 15,1-4 0-15,-1 4 0 0,4 6 0 0,-1-4 0 16,4-5 0-16,0-3 0 0,0-3-12 0,0-6 4 31,0-1-43-31,4-2-8 0,6-3-1 0,-7-3-1 16,-3 0-164-16,0-6-33 0</inkml:trace>
  <inkml:trace contextRef="#ctx0" brushRef="#br0" timeOffset="245.2">1374 1093 2188 0,'0'0'195'0,"7"0"-156"0,-7 0-31 0,0 0-8 0,0 0 83 0,7-3 15 16,3-3 3-16,-7 0 1 0,4-3-79 0,0 0-23 15,3-2 9-15,0-1-9 16,3 3-58-16,4 0-16 0,0 3-3 0,-1 3-1 15,1 0 38-15,7 6 7 0,6 0 1 0,0 3 1 0,0-3 63 16,0 3 12-16,0 0 2 0,-3 0 1 16,0 3-75-16,3-3-14 0</inkml:trace>
  <inkml:trace contextRef="#ctx0" brushRef="#br0" timeOffset="563.43">2403 864 0 0,'-6'-15'0'0,"6"12"0"0,-4-6 0 0,1 3 0 0,-4-3 285 0,4 0-57 0,-4 0 45 0,4 3 10 16,-1 0-117-16,-2 3-23 0,2 0-5 0,4 3-1 15,-3 0-49-15,3 0-9 0,0 0-3 0,0 6 0 16,-3 3 12-16,3 0 1 0,0 6 1 0,0 0 0 16,0 3-16-16,0 3-3 0,0 0-1 0,0 8 0 0,3-2-30 15,-3 0-7-15,-3 0-1 0,3 3 0 0,0-1-23 16,0 1-9-16,-7 3 0 0,4 0 9 16,-4 0-9-16,0 2 0 0,4 1 0 0,-4 6 0 15,4-1-94-15,-1-2-14 0,1-3-4 0,0-3 0 16,-4-4-20-16,4-2-5 0,-1 0-1 0,1-6-650 0</inkml:trace>
  <inkml:trace contextRef="#ctx0" brushRef="#br0" timeOffset="-1007.81">-6-9 1440 0,'0'0'64'0,"0"0"12"16,0 0-60-16,0 0-16 0,-4-6 0 0,4 6 0 0,0 0 116 0,0 0 20 16,0 0 4-16,0 0 0 0,0 0-60 0,0 0-12 15,0 0-2-15,7 9-1 0,0 0-29 0,-1 0-5 16,1-3-2-16,0 3 0 0,6 3 4 0,1-3 1 16,-1 0 0-16,0-3 0 0,4 2-17 0,3 1-3 15,0 0-1-15,4-3 0 0,-4 3-13 0,0 0 8 16,-3 0-8-16,0 0 0 0,3-3 0 0,3 6 0 15,-3-3 0-15,4 0 0 0,-4 0-11 0,3 0-1 16,1 3-1-16,-4-4 0 0,3 1 2 0,1 3 1 16,-4 0 0-16,0-3 0 0,-3 6 10 0,-1-6 9 15,1 3-1-15,-3 0-8 0,-4 0 23 0,0-3-3 16,3 3 0-16,-3-6 0 0,-3 3-8 0,0 2-1 0,-7-2-1 16,6 3 0-16,-6 6-2 0,4-3-8 0,-8-6 12 0,-2 6-4 15,2 0-8-15,1 0 10 0,-7 0-10 0,3-3 10 16,-3 2-2-16,3-2-8 0,1 3 12 0,-4-3-4 15,3 3-8-15,0-3 10 0,0 3-10 0,1-3 10 16,-1 0-10-16,4-3 8 0,-7 3-8 0,3-4 8 16,0 1-8-16,1 0 0 0,2 0 0 0,-6 0 0 15,3 0 0-15,1 0 0 0,-4 0 0 0,3 0 0 16,0 3 0-16,1 0 0 0,-4 0 0 0,6 0 0 16,1 0 0-16,-4-1 0 0,-3 1 0 0,3 3 0 15,-6 0 0-15,0 0 0 0,6 3 0 0,-7-3 0 16,-2 0 0-16,2 3 0 0,1-4-10 0,-1 1 10 15,1 0-11-15,0-3 11 0,3-3-12 0,3 3 12 16,0-3-16-16,1 0 4 0,-1-3 1 0,7 0 0 16,0-6-42-16,0 0-9 15</inkml:trace>
  <inkml:trace contextRef="#ctx0" brushRef="#br0" timeOffset="955.11">2417 876 1440 0,'0'0'128'0,"3"-3"-103"0,0-3-25 0,1 0 0 16,-4-3 144-16,-4 0 23 0,4-6 5 0,-3 6 0 15,0-3-72-15,-1 0-16 0,4 0-2 0,0 1-1 16,0-1-81-16,4 3-12 0,2 0-5 0,1 0-1 16,0 3 18-16,3 0 0 0,3 0 0 0,1 3 0 15,2 0 37-15,1 3 5 0,7 3 1 0,-1 0 0 16,0 0-19-16,1 3-3 0,6 3-1 0,0 0 0 15,-3-3-20-15,-3 3 0 0,-4 0 0 0,-4-1 8 16,1 1-30 0,0 3-6-16,-4 6 0 0,-6-3-1 0,3 3-11 0,-7 0-1 15,-3 3-1-15,0-3 0 0,-3 2 30 0,-7-5 12 0,0 3-11 0,-7-6 11 16,-3 0 14-16,0-3 9 0,-7 0 1 0,0-3 1 16,-6-3 9-16,3 0 2 0,-4-6 0 0,4 0 0 0,3 0-22 15,4 0-4-15,-1 0-1 0,4-3 0 16,0 3-44-16,7 0-9 15,3 0-1-15,6 0-670 0,-2-3-133 0</inkml:trace>
  <inkml:trace contextRef="#ctx0" brushRef="#br0" timeOffset="1263.5">3013 903 979 0,'-3'-9'87'0,"3"6"-70"0,0 0-17 0,-4-3 0 15,4 0 174-15,-3 0 31 0,0 0 7 0,3 6 0 16,0 0-62-16,0 0-13 0,0 0-2 0,0 0-1 16,0 0-92-16,3 12-18 0,0 0-4 0,1 3-1 15,-1 2 4-15,4 4 1 0,-4 0 0 0,1 3 0 16,-1 6 0-16,0-3 1 0,-3 2 0 0,4 4 0 15,-4-3-11-15,-4 6-2 0,4-1-1 0,0 4 0 16,0-3-11-16,-3 6 0 0,3-1-12 0,-7-2 12 16,7-3-68-16,-3 0-5 15,0-7-2-15,3-2 0 0,-4-3-59 0,1 0-12 16,-1-3-2-16,4-3-691 0</inkml:trace>
  <inkml:trace contextRef="#ctx0" brushRef="#br0" timeOffset="1775.39">3010 858 864 0,'0'-6'76'0,"0"0"-60"0,0 0-16 0,0-3 0 16,0-3 98-16,-4 3 17 0,4-3 3 15,0 0 1-15,0 0-38 0,4 1-7 0,-1 2-2 0,1-3 0 16,2 3-53-16,1 0-11 0,0 3-8 0,3 0 9 16,0 3 66-16,3 0 13 0,4 3 2 0,3 3 1 15,0 0-7-15,4 3 0 0,6 6-1 0,-3-3 0 16,3 6-45-16,-3 0-9 0,-1 2-1 0,1 4-1 31,0 0-54-31,-7 3-10 0,0 3-3 0,0 0 0 16,-3-1-40-16,0 1-9 0,-4 0-2 0,-3-3 0 15,-3 0 15-15,0-3 4 0,-4-1 0 0,0-2 0 0,-6-3 72 0,0 0 0 16,-4-3 12-16,0 0-1 0,-6-3 60 0,-1-3 12 0,-2-3 2 0,-8-3 1 16,1 0-38-16,-4 0-7 0,0-3-1 0,0 0-1 15,1-3-27-15,-1 3-12 0,0-3 10 0,3 3-10 16,4-3 11-16,0 3-11 0,7 0 12 0,3 3-12 16,0 0 43-16,10 0 1 0,0 0 1 0,6 0 0 0,8 3-8 15,-1 3-1-15,7 0-1 0,0 0 0 0,1 3-7 16,2 3-2-16,0 0 0 0,1 3 0 0,-1 2-26 15,1 1 0-15,-1 3 0 0,1 0 0 0,-4 3 8 16,0 3-8-16,7-1 8 0,-4 4-8 0,1-3 0 16,3 6 0-16,6 0 0 0,1-4 0 0,2 7 0 0,1-3-14 15,3 0 2-15,-6-4 0 16,-11 4-32-16,1 0-7 0,6-3-1 0,-6-3-982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0.447"/>
    </inkml:context>
    <inkml:brush xml:id="br0">
      <inkml:brushProperty name="width" value="0.13333" units="cm"/>
      <inkml:brushProperty name="height" value="0.13333" units="cm"/>
      <inkml:brushProperty name="fitToCurve" value="1"/>
    </inkml:brush>
  </inkml:definitions>
  <inkml:trace contextRef="#ctx0" brushRef="#br0">0 30 345 0,'0'0'31'0,"0"0"-31"0,0 0 0 0,0 0 0 0,0 0 56 0,0 0 6 16,0 0 1-16,0 0 0 0,0-6-47 0,0 6-8 15,3-9-8-15,-3 9 9 0,0 0 12 0,4-6 3 16,3 0 0-16,-7 6 0 0,0 0 60 0,10-3 13 16,0 3 3-16,-4 0 0 0,-6 0 5 0,7 3 2 15,3 0 0-15,-3 3 0 0,0-3-3 0,-7-3 0 16,6 6 0-16,1-3 0 0,0 3-57 0,-1 3-12 16,-2-3-3-16,2 3 0 0,1 0 5 0,0 0 1 15,-1 3 0-15,1 0 0 0,0 3-14 0,6-1-2 16,-3 7-1-16,0 0 0 0,4 0-21 0,-1-3 0 15,-3 0 0-15,7 0 8 0,0 0-8 0,-4-1 8 16,-3-5-8-16,4 0 8 0,-1 0-8 0,0-3 0 0,1-3 0 0,-4 3 0 16,-7-3-12-16,4-3 4 0,6 0 0 15,-3 0 0 1,-6-3-22-16,2 0-4 0,1 0-1 0,0 0 0 16,-4-3-57-16,1 0-11 0,-8 0-2 0,4-3-669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0.847"/>
    </inkml:context>
    <inkml:brush xml:id="br0">
      <inkml:brushProperty name="width" value="0.13333" units="cm"/>
      <inkml:brushProperty name="height" value="0.13333" units="cm"/>
      <inkml:brushProperty name="fitToCurve" value="1"/>
    </inkml:brush>
  </inkml:definitions>
  <inkml:trace contextRef="#ctx0" brushRef="#br0">-27 66 403 0,'0'0'36'0,"0"0"-36"15,0 0 0-15,0 0 0 0,0 0 88 0,0 0 10 16,0 0 2-16,0 0 1 0,0 0-38 0,0 0-8 16,0 0-2-16,0 0 0 0,0 0-9 0,0 0-3 15,0 0 0-15,0 0 0 0,0 0 28 0,0 0 6 16,0 0 1-16,0 0 0 0,0 0 39 0,0 0 8 16,0 0 1-16,-6 0 1 0,-8 0-21 0,8 3-4 15,-5 0 0-15,5 3-1 0,-4 0-28 0,3 6-6 16,4 0-1-16,-7 2 0 0,6 10-25 0,1-3-6 15,0 3-1-15,-4 0 0 0,-7 3-23 0,4 2-9 16,0-2 0-16,0-3 9 0,0 3-9 0,0-3 0 0,-7 0 0 16,1-4 0-16,-1 1 0 0,0-3 0 0,-3 3 0 0,0-3 0 15,-4 0 0-15,1-6 0 0,3 0 0 16,-4 2 0-16,1-5 0 0,3 3 0 0,3-3 0 0,0-3 0 16,7 0 0-16,0-3 0 0,0 3 0 0,3-3 0 31,7-3-72-31,0 0-8 0,0 0 0 0,0 0-964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8.338"/>
    </inkml:context>
    <inkml:brush xml:id="br0">
      <inkml:brushProperty name="width" value="0.13333" units="cm"/>
      <inkml:brushProperty name="height" value="0.13333" units="cm"/>
      <inkml:brushProperty name="fitToCurve" value="1"/>
    </inkml:brush>
  </inkml:definitions>
  <inkml:trace contextRef="#ctx0" brushRef="#br0">-1944 1397 921 0,'0'0'82'0,"0"-5"-66"0,0-1-16 0,-3 0 0 16,6 0 117-16,-3 0 20 0,0-3 4 0,0 3 1 16,-3-3-15-16,3 0-3 0,3 0-1 0,-3 3 0 15,0 0-78-15,0 6-15 0,4-9-3 0,6 3-1 16,-4 3 31-16,4 0 7 0,-3 0 0 0,7 0 1 16,-8 3-12-16,8 3-2 0,-1 0-1 0,1 0 0 15,2 0-36-15,1 0-14 0,6 3 11 0,1 0-11 16,-1 0-12-16,1 3-8 0,-1 3-1 0,-6-3-1 15,0 3-14 1,-4 0-2-16,1 3-1 0,-1-4 0 0,-6 1 14 0,-1 0 2 0,1 3 1 0,-3 0 0 16,-4-3 14-16,-7 3 8 0,-3 0-10 0,-4-3 10 0,-6 3 0 0,3-3 0 15,-6-7 0-15,3 4 0 0,0-3 0 0,-4 3-16 16,-2-9 2-16,2 0 0 16,7 0-26-16,1-3-6 0,-8-3-1 15,4 3 0-15,7-6-76 0,-11 1-15 0</inkml:trace>
  <inkml:trace contextRef="#ctx0" brushRef="#br0" timeOffset="-947.72">-1991 1153 864 0,'0'0'76'0,"7"-3"-60"0,3 3-16 0,-3-3 0 15,0 3-20-15,3-3-8 0,-7-3 0 0,4 6-1 0,-1-3 116 0,-6 3 23 16,0 0 5-16,0 0 1 0,0 0-39 0,4-3-7 15,-1 0-2-15,-3 3 0 0,-3-6-3 0,3 6-1 16,0 0 0-16,-10 0 0 0,0-6 6 0,-4 3 1 0,1 3 0 16,-4-2 0-16,-3-1-5 0,3 3-1 0,-10-3 0 0,1-3 0 15,-1 3-6-15,0 0-2 0,-3 3 0 16,0 0 0-16,-4-3-17 0,1 0-4 16,-1-6-1-16,-3 6 0 0,0-3-19 0,4 0-3 0,-4 0-1 15,3 3 0-15,4-3-12 0,0 0 0 0,0 0 0 0,6 3 0 16,8-3 0-16,2 0-10 0,1 3 2 0,6 0 0 15,-3 0-64 1,10 3-12-16,0 0-2 0,0 0-1 0,4-3-65 16,2 3-14-16,11-3-2 0,0 6-1 0</inkml:trace>
  <inkml:trace contextRef="#ctx0" brushRef="#br0" timeOffset="-365.9">-2007 1392 1209 0,'6'-3'53'0,"-6"3"12"0,0 0-52 0,0 0-13 0,0 0 0 0,0 0 0 0,0 0 80 0,0 0 14 15,0 0 2-15,-3 8 1 0,0 1-52 0,3 0-10 16,-7 0-3-16,7 0 0 0,-3 6 26 0,3 0 5 16,-7 3 1-16,4 0 0 0,-1 3 3 0,4 5 1 15,0-2 0-15,-7 6 0 0,1 9-27 0,-4-3-5 16,3-7 0-16,-3 4-1 0,0-3-35 0,3 0 0 16,-3-6 0-16,0-4-12 15,3-2-127-15,1-3-25 0</inkml:trace>
  <inkml:trace contextRef="#ctx0" brushRef="#br0" timeOffset="-667.12">-2342 1043 1774 0,'0'0'39'0,"0"0"8"0,0 0 1 0,0 0 3 0,0 0-41 0,0 0-10 15,0 0 0-15,0 0 0 0,0 0 80 0,0 6 13 16,0 3 3-16,0 0 1 0,3 0-36 0,-3 3-7 16,0 3-2-16,0 2 0 0,0 4-12 0,0 3-4 15,0 0 0-15,0 3 0 0,-3 3-12 0,3 2-2 16,0 1-1-16,0 0 0 0,-4 3-13 0,4-7-8 15,-3 7 8-15,3-6-8 0,0 0 0 0,0 3 0 16,-7-1 0-16,7-2 0 16,0 0-32-16,0-3-10 0,7-4-2 0,-7 1-1 15,0-3-24-15,3-3-5 0,1-3-1 0,-4-3-581 0,0-3-117 16</inkml:trace>
  <inkml:trace contextRef="#ctx0" brushRef="#br0" timeOffset="388.97">-1384 1514 2026 0,'0'0'44'0,"0"0"10"0,0 0 2 0,0 0 1 0,0 0-45 0,0 0-12 0,0 0 0 0,0 9 0 0,0 0 51 0,0-1 8 15,0 1 1-15,0 6 1 0,3-3-61 0,-3 6 0 16,4 3-16-16,-4 0 3 0,3 3 44 0,-3 5 9 16,-3-2 1-16,3 3 1 0,0 0 2 0,0 6 1 15,-4-4 0-15,1 1 0 0,3-3-28 0,0 0-5 16,-3-3-2-16,3-1 0 0,-4-5-10 0,1 3 0 16,6-3-10-16,1-6 10 15,-8 0-49-15,4-6-4 0,0-3-1 0,0-6 0 16,0 0-54-16,0 0-10 0,0 0-2 0,10-3-800 0</inkml:trace>
  <inkml:trace contextRef="#ctx0" brushRef="#br0" timeOffset="863.04">-1330 1538 1785 0,'0'0'79'0,"6"-3"17"0,1 0-77 0,-4-3-19 0,4 0 0 0,0 0 0 16,-1 0 76-16,5 0 12 0,-5 0 3 0,4-3 0 15,0 3-35-15,4-3-6 0,3 3-2 0,-1 0 0 16,8 0-38-16,-4 3-10 0,3-3 0 0,4 6 0 16,0 0 24-16,0-3 2 0,-4 6 1 0,7 0 0 15,-3 0-15-15,-3 3-2 0,2 3-1 0,-2 0 0 16,-1 3-9-16,-3 3-17 0,-3 0 4 0,0 3 1 16,0 2 0-16,-7 4 0 0,0-3 0 0,-10 9 0 31,0-3-32-31,-7-1-7 0,-3-5-1 0,-3 0 0 0,-1 0 20 15,-9-3 4-15,-4-6 1 0,-7-3 0 0,1 0 27 0,-4-3 19 0,0-6-3 0,0 0-1 16,1-3 20-16,-1 0 4 0,0-3 1 0,7-3 0 0,-1 0-20 16,8 0-3-16,3-3-1 0,3 3 0 0,4-3 5 0,3 3 1 15,3 0 0-15,4 3 0 0,-1-3 3 0,4 9 1 16,0 0 0-16,7 0 0 0,3 0-26 0,0 3 0 16,3 0 0-16,1 0 0 0,3 3 0 0,3 6 0 15,-7-3-14-15,7 6 5 0,4 0 1 0,-4 3 0 16,0 0 0-16,0 3 0 0,-3 2 0 0,3 1 0 15,0-3 0-15,3 6 0 0,8 0 8 0,-15-3 0 16,1 2 0-16,-3-2 0 0,-1 6 0 0,0-3 0 16,1 0 0-16,-1-4 0 0,1 1 0 0,-1 0-8 15,0-3 8-15,4 0-8 16,-3-3-17-16,2-3-3 0,-2-1-1 0,-1-5 0 16,1 0-53-16,2 0-10 0,8 0-3 0,-1-6-818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1.760"/>
    </inkml:context>
    <inkml:brush xml:id="br0">
      <inkml:brushProperty name="width" value="0.13333" units="cm"/>
      <inkml:brushProperty name="height" value="0.13333" units="cm"/>
      <inkml:brushProperty name="fitToCurve" value="1"/>
    </inkml:brush>
  </inkml:definitions>
  <inkml:trace contextRef="#ctx0" brushRef="#br0">0 108 403 0,'3'-15'17'0,"1"9"5"0,2-3-22 0,-2 3 0 16,-4-3 0-16,6 3 0 0,1 1 77 0,0-1 11 16,-1-3 3-16,-2 3 0 0,3 0-15 0,-4 0-4 15,7 3 0-15,-3-3 0 0,3 3 35 0,-4 3 6 16,4-3 2-16,-3 0 0 0,3 3-31 0,0 0-7 16,0 3-1-16,-3-3 0 0,3 0-15 0,0 3-3 15,-10-3-1-15,7 0 0 0,3 6-16 0,-3-3-3 16,-7-3-1-16,0 0 0 0,6 6 9 0,-6-6 2 15,4 6 0-15,2 0 0 0,-6 3 7 0,0-3 1 0,-3 2 1 16,0 1 0-16,-1 0-14 0,1 3-3 0,3 6-1 0,-3-3 0 16,-4 3-21-16,7-3-4 15,-3 0-1-15,3 0 0 0,-4 2-13 0,4 4 0 0,0 0 8 16,0 3-8-16,4-3 0 0,2-3 0 0,1 6 0 16,-4-4 0-16,1 1 0 0,-1 3 0 0,4 3 0 0,-4 3 0 15,0-1 0-15,1 4 0 0,-1 12-10 0,4-3 10 16,-4-1 0-16,4 1 14 0,-7 3-2 0,3-4 0 15,4-2 0-15,-4 0-1 0,1 3 0 0,-1 2 0 16,0 1 1-16,1 6 1 0,-1-1 0 0,-3 1 0 16,3-3-2-16,1-1-1 0,-1-5 0 0,4 3 0 15,-4-4-2-15,-3 1-8 0,3 3 12 0,1 2-4 16,3 1-8-16,-1 3 0 0,-2-1 0 0,2 1 8 16,-2-3 0-16,2-7-8 0,-2 4 12 0,-1 0-4 15,4-1-8-15,-4 4 10 0,0 3-10 0,-3 2 10 16,4-2-10-16,-4 0 0 0,3-1 9 0,-6-2-9 0,3 3 8 15,-4-4-8-15,-2 1 8 0,6 3-8 0,0 2 10 16,0 1-2-16,-7-1-8 0,7-2 12 0,3 0-4 0,-3-1 0 16,4 1-8-16,-4-3 12 0,0-1-4 0,0 7-8 15,0-3 11-15,0 5-11 0,0-5 0 0,0 2 0 16,3-2 0-16,0-3 0 0,-3-1 11 0,4-5-11 16,-4 3 10-16,3-3-10 0,-3-1 14 0,0 4-3 15,0-3-1-15,0-1 0 0,0 1-10 0,0 0 10 16,0-7-10-16,0 1 10 0,0 0-2 0,-3-3-8 15,3-3 12-15,-7 2-4 0,4-2 1 0,-1 3 0 16,1 3 0-16,0-1 0 0,-4 1 3 0,4-3 0 16,-4 3 0-16,4-7 0 0,3 7-12 0,0-6 0 15,-4 3 9-15,1-3-9 0,3-1 0 0,0-2 0 0,-3 3 0 16,-1-3 0-16,4 0 8 0,-3 2-8 0,3 1 8 16,-7 0-8-16,4 3 12 0,-4-1-1 0,7 1-1 15,-3 0 0-15,-4-3-1 0,4 0 0 0,-1-4 0 0,-2-2 0 16,2 0-9-16,1 0 8 0,0 0-8 0,-4-3 8 15,3-1-8-15,1 4 0 0,-4-3 9 0,1 0-9 16,2 0 10-16,1 3-2 0,-4-4-8 0,4 7 12 16,-4 0-1-16,4 0-1 0,0 0 0 0,3 0 0 15,-4-1-10-15,4-2 12 0,0-3-12 0,0 0 12 16,0 0-12-16,0-6 0 0,-3 3-12 0,3-4 12 16,3 1-26-16,-3-3 2 0,0 0 1 0,0 0 0 15,4-3 7-15,-1 3 0 0,-3-6 1 0,0-6 0 0,0 9 15 16,0-9-12-16,0 0 12 0,0 0-12 0,0 0-11 0,0 0-1 15,0 0-1-15,0 0 0 16,0 0-35-16,0-6-8 0,3-3 0 0,-3-3-1203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10-03T12:09:03.069"/>
    </inkml:context>
    <inkml:brush xml:id="br0">
      <inkml:brushProperty name="width" value="0.13333" units="cm"/>
      <inkml:brushProperty name="height" value="0.13333" units="cm"/>
      <inkml:brushProperty name="fitToCurve" value="1"/>
    </inkml:brush>
  </inkml:definitions>
  <inkml:trace contextRef="#ctx0" brushRef="#br0">-6 559 921 0,'0'0'82'0,"0"0"-66"15,0-6-16-15,0 0 0 0,0 6 92 0,0 0 16 16,3-6 2-16,-3 6 1 0,0 0-29 0,0 0-6 15,0 0 0-15,10-3-1 0,-10 3-2 0,7-3 0 16,-7 3 0-16,10 0 0 0,0 3 14 0,4 0 2 16,-8-3 1-16,1 0 0 0,3 3-33 0,-3 0-6 0,6-3-2 15,1 3 0-15,-8 0-21 0,8 0-4 0,3-3 0 0,3 0-1 16,-4 0-5-16,4 0-1 0,4 3 0 0,-1 0 0 16,8-3-6-16,2 3-2 15,4 0 0-15,3-3 0 0,-3 3-9 0,3 3 12 0,7-6-12 16,-3 6 12-16,-1-3-12 0,1 3 0 0,-4-3 0 0,7 2 8 15,3 1-8-15,4-3 0 0,-4 0 0 0,4 0 0 16,6 0 0-16,-3 0 0 0,-3 0 0 0,6 0 0 16,4 3 0-16,-4-3 0 0,4 3 0 0,6-3 0 15,7 0 0-15,-6 3 0 0,-11-3 0 0,7 0 8 16,3 0 0-16,1-3-8 0,-4 0 12 0,0 0-4 16,-4-3-8-16,1 0 0 0,0-3 0 0,-7 3-11 15,0-3-1-15,3 0-1 0,14-3 0 0,-4 0 0 16,1-3 1-16,2 1 0 0,-2-1 0 0,2 0 0 15,4 3 12-15,4-6 0 0,-1 3 0 0,-3 0 0 0,-13 0 0 16,0 3 20-16,3 0-4 0,3-3 0 0,11 3-3 16,-4 0-1-16,-4 4 0 0,-2 2 0 0,3-3-3 0,3 3-1 15,10 0 0-15,-3 3 0 0,-4 0 2 0,-3 0 0 16,-7 3 0-16,1-3 0 0,9 0 1 0,-3 3 0 16,-3-3 0-16,3 0 0 0,-7 3-1 0,-2-3 0 15,-1 0 0-15,3-3 0 0,-3-3 3 0,7 3 1 16,-1 0 0-16,1-6 0 0,-3 3-2 0,-1-6-1 15,-3 0 0-15,7 3 0 0,-1-6-11 0,1 3 0 16,-4 0 0-16,-9 0 8 0,-1 0-8 0,0 1 0 16,1-1 0-16,-1 3-11 0,7 0 11 0,4 0-12 0,2 0 12 15,-6 3-12-15,-6-3 12 0,-1 3 0 0,4 0 0 16,3 0-8-16,3 0 8 0,-3 0 0 0,-3 3 8 0,-4 0-8 16,-3-3 0-16,3 0 9 0,-3 0-9 15,10 0 0-15,0 0 0 0,0 0 0 0,-3 0 0 0,0 1-12 16,-11-1 4-16,-2 0 8 0,-8 0-13 0,4 0 5 15,3 0 8-15,1 0-8 0,6 0 8 0,-4 3-8 16,1 0 8-16,-7 0 0 0,0-3 0 0,0 0 0 16,-7 3 0-16,0-3 0 0,0 0 10 0,4 0-10 15,-4 0 9-15,4-3-9 0,-1 0 8 0,1 0-8 16,-7 3 0-16,0-3 0 0,-4 1 0 0,1-4 0 16,-4 6-12-16,0 0 12 0,-7 3-12 0,8 3 12 15,-8-3-16-15,4 3 5 0,0 0 1 0,-4 3 0 16,7-3 10-16,0 3 0 0,-3-3 0 0,0 0 0 15,0 6 0-15,-4-6 0 0,1 3 0 0,-1 0 0 0,4-3 0 16,-4 3 0-16,-6 3 0 0,3-6 0 0,0 3 0 0,-3 0 0 16,0-3 0-16,0 0 0 0,-7 0 8 15,3 2-8-15,4-2 10 0,0-2-10 0,-4 2 10 16,0 0-10-16,1-3 10 0,-1 0-10 0,-3 0 9 0,4 0-9 16,-4 0 8-16,3-3-8 0,1 3 0 0,-4 0 0 15,3 0 8-15,0 3-8 0,1 0 0 0,-1 0 0 16,-3 0 0-16,7 3 0 0,-3 3-9 0,-1-3-1 15,-3 0 0-15,-3 0 0 0,3 0-6 0,-4 0 0 16,-6-3-1-16,0 0 0 0,0 0-4 0,0 0-1 16,0 0 0-16,-6 3 0 15,-4-3-35-15,-4 0-7 0,1 0-2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5889323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3326762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we have input features x1 x2 x3   , can add x0   and can also add a bias node a0 (2) The first layer is called the input layer   The final layer is called the output layer</a:t>
            </a:r>
          </a:p>
          <a:p>
            <a:pPr lvl="0" rtl="0">
              <a:spcBef>
                <a:spcPts val="0"/>
              </a:spcBef>
              <a:buNone/>
            </a:pPr>
            <a:r>
              <a:rPr lang="en" dirty="0"/>
              <a:t>Layer 2 is called the hidden layer == intuition you can see the inputs and the outputs, so are hidden from us, We can have multiple hidden layers. so all the layers between input and output layers</a:t>
            </a:r>
          </a:p>
          <a:p>
            <a:pPr lvl="0">
              <a:spcBef>
                <a:spcPts val="0"/>
              </a:spcBef>
              <a:buNone/>
            </a:pPr>
            <a:r>
              <a:rPr lang="en" dirty="0"/>
              <a:t>What is this NN doing?</a:t>
            </a:r>
          </a:p>
        </p:txBody>
      </p:sp>
    </p:spTree>
    <p:extLst>
      <p:ext uri="{BB962C8B-B14F-4D97-AF65-F5344CB8AC3E}">
        <p14:creationId xmlns:p14="http://schemas.microsoft.com/office/powerpoint/2010/main" val="261294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016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441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first hidden unit ‘a’ superscript (1)</a:t>
            </a:r>
          </a:p>
          <a:p>
            <a:pPr lvl="0" rtl="0">
              <a:spcBef>
                <a:spcPts val="0"/>
              </a:spcBef>
              <a:buNone/>
            </a:pPr>
            <a:r>
              <a:rPr lang="en">
                <a:solidFill>
                  <a:schemeClr val="dk1"/>
                </a:solidFill>
              </a:rPr>
              <a:t>3 input units and 3 hidden units, so dimension of theta (1) = 3 X 4 </a:t>
            </a:r>
          </a:p>
          <a:p>
            <a:pPr lvl="0" rtl="0">
              <a:spcBef>
                <a:spcPts val="0"/>
              </a:spcBef>
              <a:buNone/>
            </a:pPr>
            <a:r>
              <a:rPr lang="en">
                <a:solidFill>
                  <a:schemeClr val="dk1"/>
                </a:solidFill>
              </a:rPr>
              <a:t>let’s write all the equations together. Also be very clear about the notation</a:t>
            </a:r>
          </a:p>
          <a:p>
            <a:pPr lvl="0" rtl="0">
              <a:spcBef>
                <a:spcPts val="0"/>
              </a:spcBef>
              <a:buClr>
                <a:schemeClr val="dk1"/>
              </a:buClr>
              <a:buSzPct val="100000"/>
              <a:buFont typeface="Arial"/>
              <a:buNone/>
            </a:pPr>
            <a:r>
              <a:rPr lang="en">
                <a:solidFill>
                  <a:schemeClr val="dk1"/>
                </a:solidFill>
              </a:rPr>
              <a:t>Final output unit h(x) a3 (1) === we see the a, (2) is the matrix </a:t>
            </a:r>
          </a:p>
          <a:p>
            <a:pPr lvl="0" rtl="0">
              <a:spcBef>
                <a:spcPts val="0"/>
              </a:spcBef>
              <a:buNone/>
            </a:pPr>
            <a:endParaRPr/>
          </a:p>
        </p:txBody>
      </p:sp>
    </p:spTree>
    <p:extLst>
      <p:ext uri="{BB962C8B-B14F-4D97-AF65-F5344CB8AC3E}">
        <p14:creationId xmlns:p14="http://schemas.microsoft.com/office/powerpoint/2010/main" val="299214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Theta21,</a:t>
            </a:r>
            <a:r>
              <a:rPr lang="en-US" baseline="0" dirty="0"/>
              <a:t> superscript 1. </a:t>
            </a:r>
            <a:endParaRPr dirty="0"/>
          </a:p>
        </p:txBody>
      </p:sp>
    </p:spTree>
    <p:extLst>
      <p:ext uri="{BB962C8B-B14F-4D97-AF65-F5344CB8AC3E}">
        <p14:creationId xmlns:p14="http://schemas.microsoft.com/office/powerpoint/2010/main" val="18220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Theta21,</a:t>
            </a:r>
            <a:r>
              <a:rPr lang="en-US" baseline="0" dirty="0"/>
              <a:t> superscript 1. </a:t>
            </a:r>
            <a:endParaRPr dirty="0"/>
          </a:p>
        </p:txBody>
      </p:sp>
    </p:spTree>
    <p:extLst>
      <p:ext uri="{BB962C8B-B14F-4D97-AF65-F5344CB8AC3E}">
        <p14:creationId xmlns:p14="http://schemas.microsoft.com/office/powerpoint/2010/main" val="2339356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Theta21,</a:t>
            </a:r>
            <a:r>
              <a:rPr lang="en-US" baseline="0" dirty="0"/>
              <a:t> superscript 1. </a:t>
            </a:r>
            <a:endParaRPr dirty="0"/>
          </a:p>
        </p:txBody>
      </p:sp>
    </p:spTree>
    <p:extLst>
      <p:ext uri="{BB962C8B-B14F-4D97-AF65-F5344CB8AC3E}">
        <p14:creationId xmlns:p14="http://schemas.microsoft.com/office/powerpoint/2010/main" val="344573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Theta21,</a:t>
            </a:r>
            <a:r>
              <a:rPr lang="en-US" baseline="0" dirty="0"/>
              <a:t> superscript 2. </a:t>
            </a:r>
            <a:endParaRPr dirty="0"/>
          </a:p>
        </p:txBody>
      </p:sp>
    </p:spTree>
    <p:extLst>
      <p:ext uri="{BB962C8B-B14F-4D97-AF65-F5344CB8AC3E}">
        <p14:creationId xmlns:p14="http://schemas.microsoft.com/office/powerpoint/2010/main" val="3518384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1680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What is the dimensionality of theta (1)? 4X 3</a:t>
            </a:r>
          </a:p>
          <a:p>
            <a:pPr lvl="0">
              <a:spcBef>
                <a:spcPts val="0"/>
              </a:spcBef>
              <a:buNone/>
            </a:pPr>
            <a:r>
              <a:rPr lang="en" dirty="0"/>
              <a:t>theta (2):     1X5</a:t>
            </a:r>
          </a:p>
        </p:txBody>
      </p:sp>
    </p:spTree>
    <p:extLst>
      <p:ext uri="{BB962C8B-B14F-4D97-AF65-F5344CB8AC3E}">
        <p14:creationId xmlns:p14="http://schemas.microsoft.com/office/powerpoint/2010/main" val="86085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Avg Precision, Avg Recall, Avg, F1 score</a:t>
            </a:r>
          </a:p>
        </p:txBody>
      </p:sp>
    </p:spTree>
    <p:extLst>
      <p:ext uri="{BB962C8B-B14F-4D97-AF65-F5344CB8AC3E}">
        <p14:creationId xmlns:p14="http://schemas.microsoft.com/office/powerpoint/2010/main" val="191023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suppose i just look at the right side. what does it look like?</a:t>
            </a:r>
          </a:p>
          <a:p>
            <a:pPr lvl="0" rtl="0">
              <a:spcBef>
                <a:spcPts val="0"/>
              </a:spcBef>
              <a:buNone/>
            </a:pPr>
            <a:r>
              <a:rPr lang="en" dirty="0"/>
              <a:t>h-theta(x) = g(theta10(2)*a0  (2) + theta11(2)*a1(2)   +theta12(2)*a2(2) + theta13(2)*a3(2) )     Logistic, except that rather than using the original features x0, x1,x2,.   it is using the values a1, a2, a3</a:t>
            </a:r>
          </a:p>
          <a:p>
            <a:pPr lvl="0">
              <a:spcBef>
                <a:spcPts val="0"/>
              </a:spcBef>
              <a:buNone/>
            </a:pPr>
            <a:r>
              <a:rPr lang="en" dirty="0"/>
              <a:t>It gets to learn its own features a1, a2, a3… so it can learn some interesting complex features rather than constrained to use the input features, so it has more flexibility So this hidden layer add more complexity to the model so we will understand it better</a:t>
            </a:r>
          </a:p>
        </p:txBody>
      </p:sp>
    </p:spTree>
    <p:extLst>
      <p:ext uri="{BB962C8B-B14F-4D97-AF65-F5344CB8AC3E}">
        <p14:creationId xmlns:p14="http://schemas.microsoft.com/office/powerpoint/2010/main" val="367010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what does the architecture in this slide refer to? </a:t>
            </a:r>
          </a:p>
          <a:p>
            <a:pPr lvl="0">
              <a:spcBef>
                <a:spcPts val="0"/>
              </a:spcBef>
              <a:buNone/>
            </a:pPr>
            <a:r>
              <a:rPr lang="en" dirty="0"/>
              <a:t>The way the neurons are connected ==# hidden layers, # hidden nodes in each layer === more layers, more complexity  How many hidden layers?</a:t>
            </a:r>
          </a:p>
        </p:txBody>
      </p:sp>
    </p:spTree>
    <p:extLst>
      <p:ext uri="{BB962C8B-B14F-4D97-AF65-F5344CB8AC3E}">
        <p14:creationId xmlns:p14="http://schemas.microsoft.com/office/powerpoint/2010/main" val="3833524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car == [0100]...so it is like 1 vs all</a:t>
            </a:r>
          </a:p>
        </p:txBody>
      </p:sp>
    </p:spTree>
    <p:extLst>
      <p:ext uri="{BB962C8B-B14F-4D97-AF65-F5344CB8AC3E}">
        <p14:creationId xmlns:p14="http://schemas.microsoft.com/office/powerpoint/2010/main" val="2794803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3 5 5 4</a:t>
            </a:r>
          </a:p>
        </p:txBody>
      </p:sp>
    </p:spTree>
    <p:extLst>
      <p:ext uri="{BB962C8B-B14F-4D97-AF65-F5344CB8AC3E}">
        <p14:creationId xmlns:p14="http://schemas.microsoft.com/office/powerpoint/2010/main" val="226588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Min J(theta), need to compute j(theta), partial of J </a:t>
            </a:r>
            <a:r>
              <a:rPr lang="en-US" dirty="0" err="1"/>
              <a:t>wrt</a:t>
            </a:r>
            <a:r>
              <a:rPr lang="en-US" baseline="0" dirty="0"/>
              <a:t> theta. Several h(theta), one for each class</a:t>
            </a:r>
            <a:endParaRPr lang="en-US" dirty="0"/>
          </a:p>
        </p:txBody>
      </p:sp>
    </p:spTree>
    <p:extLst>
      <p:ext uri="{BB962C8B-B14F-4D97-AF65-F5344CB8AC3E}">
        <p14:creationId xmlns:p14="http://schemas.microsoft.com/office/powerpoint/2010/main" val="2986378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to do each for each training sample</a:t>
            </a:r>
          </a:p>
        </p:txBody>
      </p:sp>
    </p:spTree>
    <p:extLst>
      <p:ext uri="{BB962C8B-B14F-4D97-AF65-F5344CB8AC3E}">
        <p14:creationId xmlns:p14="http://schemas.microsoft.com/office/powerpoint/2010/main" val="2195413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5 5 4, 74 (# </a:t>
            </a:r>
            <a:r>
              <a:rPr lang="en-US" dirty="0" err="1"/>
              <a:t>wts</a:t>
            </a:r>
            <a:r>
              <a:rPr lang="en-US" dirty="0"/>
              <a:t>). K &lt; sq-rt (M)</a:t>
            </a:r>
          </a:p>
        </p:txBody>
      </p:sp>
    </p:spTree>
    <p:extLst>
      <p:ext uri="{BB962C8B-B14F-4D97-AF65-F5344CB8AC3E}">
        <p14:creationId xmlns:p14="http://schemas.microsoft.com/office/powerpoint/2010/main" val="442995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to do each for each training sample</a:t>
            </a:r>
          </a:p>
        </p:txBody>
      </p:sp>
    </p:spTree>
    <p:extLst>
      <p:ext uri="{BB962C8B-B14F-4D97-AF65-F5344CB8AC3E}">
        <p14:creationId xmlns:p14="http://schemas.microsoft.com/office/powerpoint/2010/main" val="844519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Represent error of node j in layer l. Also, show Gradient descent for theta </a:t>
            </a:r>
            <a:r>
              <a:rPr lang="en-US" dirty="0" err="1"/>
              <a:t>ij</a:t>
            </a:r>
            <a:endParaRPr lang="en-US" dirty="0"/>
          </a:p>
        </p:txBody>
      </p:sp>
    </p:spTree>
    <p:extLst>
      <p:ext uri="{BB962C8B-B14F-4D97-AF65-F5344CB8AC3E}">
        <p14:creationId xmlns:p14="http://schemas.microsoft.com/office/powerpoint/2010/main" val="195858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known</a:t>
            </a:r>
            <a:r>
              <a:rPr lang="en-US" baseline="0" dirty="0"/>
              <a:t> error? </a:t>
            </a:r>
            <a:r>
              <a:rPr lang="en-US" baseline="0" dirty="0" err="1"/>
              <a:t>aj</a:t>
            </a:r>
            <a:r>
              <a:rPr lang="en-US" baseline="0" dirty="0"/>
              <a:t>(4) is nothing </a:t>
            </a:r>
            <a:r>
              <a:rPr lang="en-US" baseline="0" dirty="0" err="1"/>
              <a:t>bu</a:t>
            </a:r>
            <a:r>
              <a:rPr lang="en-US" baseline="0" dirty="0"/>
              <a:t> the hypothesis function since this is the output node</a:t>
            </a:r>
            <a:endParaRPr lang="en-US" dirty="0"/>
          </a:p>
        </p:txBody>
      </p:sp>
    </p:spTree>
    <p:extLst>
      <p:ext uri="{BB962C8B-B14F-4D97-AF65-F5344CB8AC3E}">
        <p14:creationId xmlns:p14="http://schemas.microsoft.com/office/powerpoint/2010/main" val="33376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n1Pre1+n2Pre2+n3Pre3/n1+n2+n3</a:t>
            </a:r>
          </a:p>
        </p:txBody>
      </p:sp>
    </p:spTree>
    <p:extLst>
      <p:ext uri="{BB962C8B-B14F-4D97-AF65-F5344CB8AC3E}">
        <p14:creationId xmlns:p14="http://schemas.microsoft.com/office/powerpoint/2010/main" val="2232006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Elementwise multiplication. Give example. </a:t>
            </a:r>
          </a:p>
        </p:txBody>
      </p:sp>
    </p:spTree>
    <p:extLst>
      <p:ext uri="{BB962C8B-B14F-4D97-AF65-F5344CB8AC3E}">
        <p14:creationId xmlns:p14="http://schemas.microsoft.com/office/powerpoint/2010/main" val="1820178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here is a vector of 1’s of same dimension</a:t>
            </a:r>
            <a:r>
              <a:rPr lang="en-US" baseline="0" dirty="0"/>
              <a:t> as a(3). Is there a delta(1) term? No</a:t>
            </a:r>
            <a:endParaRPr lang="en-US" dirty="0"/>
          </a:p>
        </p:txBody>
      </p:sp>
    </p:spTree>
    <p:extLst>
      <p:ext uri="{BB962C8B-B14F-4D97-AF65-F5344CB8AC3E}">
        <p14:creationId xmlns:p14="http://schemas.microsoft.com/office/powerpoint/2010/main" val="284050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getting into</a:t>
            </a:r>
            <a:r>
              <a:rPr lang="en-US" baseline="0" dirty="0"/>
              <a:t> details, ignoring lambda for now. Draw Theta ji going from a </a:t>
            </a:r>
            <a:r>
              <a:rPr lang="en-US" baseline="0" dirty="0" err="1"/>
              <a:t>i</a:t>
            </a:r>
            <a:r>
              <a:rPr lang="en-US" baseline="0" dirty="0"/>
              <a:t>(l) to delta j (l+1) </a:t>
            </a:r>
            <a:endParaRPr lang="en-US" dirty="0"/>
          </a:p>
        </p:txBody>
      </p:sp>
    </p:spTree>
    <p:extLst>
      <p:ext uri="{BB962C8B-B14F-4D97-AF65-F5344CB8AC3E}">
        <p14:creationId xmlns:p14="http://schemas.microsoft.com/office/powerpoint/2010/main" val="47191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Capital delta</a:t>
            </a:r>
            <a:r>
              <a:rPr lang="en-US" baseline="0" dirty="0"/>
              <a:t> is the triangle, </a:t>
            </a:r>
            <a:r>
              <a:rPr lang="en-US" dirty="0"/>
              <a:t>Accumulators, forward prop, then backward prop. </a:t>
            </a:r>
          </a:p>
        </p:txBody>
      </p:sp>
    </p:spTree>
    <p:extLst>
      <p:ext uri="{BB962C8B-B14F-4D97-AF65-F5344CB8AC3E}">
        <p14:creationId xmlns:p14="http://schemas.microsoft.com/office/powerpoint/2010/main" val="1401533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 are the partial derivative terms.  j=0 are the bias terms. Regularization here</a:t>
            </a:r>
          </a:p>
        </p:txBody>
      </p:sp>
    </p:spTree>
    <p:extLst>
      <p:ext uri="{BB962C8B-B14F-4D97-AF65-F5344CB8AC3E}">
        <p14:creationId xmlns:p14="http://schemas.microsoft.com/office/powerpoint/2010/main" val="4109715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-1,3,.5,10 =&gt;0,0,0,1</a:t>
            </a:r>
          </a:p>
        </p:txBody>
      </p:sp>
    </p:spTree>
    <p:extLst>
      <p:ext uri="{BB962C8B-B14F-4D97-AF65-F5344CB8AC3E}">
        <p14:creationId xmlns:p14="http://schemas.microsoft.com/office/powerpoint/2010/main" val="1261505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 dimension, data sparsity, infinite training for “infinite” features</a:t>
            </a:r>
          </a:p>
        </p:txBody>
      </p:sp>
    </p:spTree>
    <p:extLst>
      <p:ext uri="{BB962C8B-B14F-4D97-AF65-F5344CB8AC3E}">
        <p14:creationId xmlns:p14="http://schemas.microsoft.com/office/powerpoint/2010/main" val="469389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 dimension, data sparsity, infinite training for “infinite” features</a:t>
            </a:r>
          </a:p>
        </p:txBody>
      </p:sp>
    </p:spTree>
    <p:extLst>
      <p:ext uri="{BB962C8B-B14F-4D97-AF65-F5344CB8AC3E}">
        <p14:creationId xmlns:p14="http://schemas.microsoft.com/office/powerpoint/2010/main" val="1519064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Same as micro-P, micro-Recall, accuracy</a:t>
            </a:r>
            <a:endParaRPr dirty="0"/>
          </a:p>
        </p:txBody>
      </p:sp>
    </p:spTree>
    <p:extLst>
      <p:ext uri="{BB962C8B-B14F-4D97-AF65-F5344CB8AC3E}">
        <p14:creationId xmlns:p14="http://schemas.microsoft.com/office/powerpoint/2010/main" val="128688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Complex non linear hypotheses</a:t>
            </a:r>
          </a:p>
        </p:txBody>
      </p:sp>
    </p:spTree>
    <p:extLst>
      <p:ext uri="{BB962C8B-B14F-4D97-AF65-F5344CB8AC3E}">
        <p14:creationId xmlns:p14="http://schemas.microsoft.com/office/powerpoint/2010/main" val="47860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2016</a:t>
            </a:r>
          </a:p>
        </p:txBody>
      </p:sp>
    </p:spTree>
    <p:extLst>
      <p:ext uri="{BB962C8B-B14F-4D97-AF65-F5344CB8AC3E}">
        <p14:creationId xmlns:p14="http://schemas.microsoft.com/office/powerpoint/2010/main" val="335051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dendrites feed the input to the neurons and axons are help the neurons “talk” to each other through electrical pulses</a:t>
            </a:r>
          </a:p>
          <a:p>
            <a:pPr lvl="0" rtl="0">
              <a:spcBef>
                <a:spcPts val="0"/>
              </a:spcBef>
              <a:buNone/>
            </a:pPr>
            <a:r>
              <a:rPr lang="en" dirty="0"/>
              <a:t>It can adapt/ learn to perform different tasks&gt; Can it relearn?</a:t>
            </a:r>
          </a:p>
        </p:txBody>
      </p:sp>
    </p:spTree>
    <p:extLst>
      <p:ext uri="{BB962C8B-B14F-4D97-AF65-F5344CB8AC3E}">
        <p14:creationId xmlns:p14="http://schemas.microsoft.com/office/powerpoint/2010/main" val="301281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chrome-extension://</a:t>
            </a:r>
            <a:r>
              <a:rPr lang="en-US" dirty="0" err="1"/>
              <a:t>ohfgljdgelakfkefopgklcohadegdpjf</a:t>
            </a:r>
            <a:r>
              <a:rPr lang="en-US" dirty="0"/>
              <a:t>/http://hagan.okstate.edu/4_Perceptron.pdf </a:t>
            </a:r>
          </a:p>
        </p:txBody>
      </p:sp>
    </p:spTree>
    <p:extLst>
      <p:ext uri="{BB962C8B-B14F-4D97-AF65-F5344CB8AC3E}">
        <p14:creationId xmlns:p14="http://schemas.microsoft.com/office/powerpoint/2010/main" val="60953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Perceptron</a:t>
            </a:r>
          </a:p>
          <a:p>
            <a:pPr lvl="0" rtl="0">
              <a:spcBef>
                <a:spcPts val="0"/>
              </a:spcBef>
              <a:buNone/>
            </a:pPr>
            <a:r>
              <a:rPr lang="en-US" sz="1050" dirty="0" err="1">
                <a:solidFill>
                  <a:srgbClr val="252525"/>
                </a:solidFill>
                <a:highlight>
                  <a:srgbClr val="FFFFFF"/>
                </a:highlight>
              </a:rPr>
              <a:t>Mcculoch</a:t>
            </a:r>
            <a:r>
              <a:rPr lang="en-US" sz="1050" dirty="0">
                <a:solidFill>
                  <a:srgbClr val="252525"/>
                </a:solidFill>
                <a:highlight>
                  <a:srgbClr val="FFFFFF"/>
                </a:highlight>
              </a:rPr>
              <a:t> Pitts</a:t>
            </a:r>
          </a:p>
          <a:p>
            <a:pPr lvl="0" rtl="0">
              <a:spcBef>
                <a:spcPts val="0"/>
              </a:spcBef>
              <a:buNone/>
            </a:pPr>
            <a:r>
              <a:rPr lang="en-US" sz="1050" dirty="0">
                <a:solidFill>
                  <a:srgbClr val="252525"/>
                </a:solidFill>
                <a:highlight>
                  <a:srgbClr val="FFFFFF"/>
                </a:highlight>
              </a:rPr>
              <a:t>Rosenblatt</a:t>
            </a:r>
            <a:endParaRPr lang="en" sz="1050" dirty="0">
              <a:solidFill>
                <a:srgbClr val="252525"/>
              </a:solidFill>
              <a:highlight>
                <a:srgbClr val="FFFFFF"/>
              </a:highlight>
            </a:endParaRPr>
          </a:p>
          <a:p>
            <a:pPr lvl="0">
              <a:spcBef>
                <a:spcPts val="0"/>
              </a:spcBef>
              <a:buNone/>
            </a:pPr>
            <a:endParaRPr dirty="0"/>
          </a:p>
        </p:txBody>
      </p:sp>
    </p:spTree>
    <p:extLst>
      <p:ext uri="{BB962C8B-B14F-4D97-AF65-F5344CB8AC3E}">
        <p14:creationId xmlns:p14="http://schemas.microsoft.com/office/powerpoint/2010/main" val="285816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1" name="Shape 11"/>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2" name="Shape 12"/>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
        <p:nvSpPr>
          <p:cNvPr id="27" name="Shape 27"/>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s.stanford.edu/people/eroberts/courses/soco/projects/neural-network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22.emf"/><Relationship Id="rId4" Type="http://schemas.openxmlformats.org/officeDocument/2006/relationships/customXml" Target="../ink/ink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6.png"/><Relationship Id="rId7" Type="http://schemas.openxmlformats.org/officeDocument/2006/relationships/customXml" Target="../ink/ink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0.emf"/><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ustomXml" Target="../ink/ink18.xml"/><Relationship Id="rId12" Type="http://schemas.openxmlformats.org/officeDocument/2006/relationships/image" Target="../media/image1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6.emf"/></Relationships>
</file>

<file path=ppt/slides/_rels/slide41.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1.emf"/><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21.xml"/></Relationships>
</file>

<file path=ppt/slides/_rels/slide43.xml.rels><?xml version="1.0" encoding="UTF-8" standalone="yes"?>
<Relationships xmlns="http://schemas.openxmlformats.org/package/2006/relationships"><Relationship Id="rId8" Type="http://schemas.openxmlformats.org/officeDocument/2006/relationships/customXml" Target="../ink/ink23.xml"/><Relationship Id="rId3" Type="http://schemas.microsoft.com/office/2007/relationships/hdphoto" Target="../media/hdphoto1.wdp"/><Relationship Id="rId7" Type="http://schemas.openxmlformats.org/officeDocument/2006/relationships/image" Target="../media/image29.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ustomXml" Target="../ink/ink22.xml"/><Relationship Id="rId9" Type="http://schemas.openxmlformats.org/officeDocument/2006/relationships/image" Target="../media/image130.emf"/></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0.emf"/><Relationship Id="rId5" Type="http://schemas.openxmlformats.org/officeDocument/2006/relationships/image" Target="../media/image25.png"/><Relationship Id="rId10" Type="http://schemas.openxmlformats.org/officeDocument/2006/relationships/customXml" Target="../ink/ink25.xml"/><Relationship Id="rId4" Type="http://schemas.openxmlformats.org/officeDocument/2006/relationships/image" Target="../media/image24.png"/><Relationship Id="rId9" Type="http://schemas.openxmlformats.org/officeDocument/2006/relationships/image" Target="../media/image4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1.emf"/><Relationship Id="rId4" Type="http://schemas.openxmlformats.org/officeDocument/2006/relationships/customXml" Target="../ink/ink2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430.emf"/><Relationship Id="rId4" Type="http://schemas.openxmlformats.org/officeDocument/2006/relationships/customXml" Target="../ink/ink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60.emf"/><Relationship Id="rId3" Type="http://schemas.openxmlformats.org/officeDocument/2006/relationships/image" Target="../media/image210.emf"/><Relationship Id="rId7" Type="http://schemas.openxmlformats.org/officeDocument/2006/relationships/image" Target="../media/image230.emf"/><Relationship Id="rId12" Type="http://schemas.openxmlformats.org/officeDocument/2006/relationships/customXml" Target="../ink/ink7.xml"/><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250.emf"/><Relationship Id="rId5" Type="http://schemas.openxmlformats.org/officeDocument/2006/relationships/image" Target="../media/image220.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240.emf"/></Relationships>
</file>

<file path=ppt/slides/_rels/slide7.xml.rels><?xml version="1.0" encoding="UTF-8" standalone="yes"?>
<Relationships xmlns="http://schemas.openxmlformats.org/package/2006/relationships"><Relationship Id="rId13" Type="http://schemas.openxmlformats.org/officeDocument/2006/relationships/image" Target="../media/image260.emf"/><Relationship Id="rId3" Type="http://schemas.openxmlformats.org/officeDocument/2006/relationships/image" Target="../media/image210.emf"/><Relationship Id="rId12" Type="http://schemas.openxmlformats.org/officeDocument/2006/relationships/customXml" Target="../ink/ink12.xml"/><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250.emf"/><Relationship Id="rId5" Type="http://schemas.openxmlformats.org/officeDocument/2006/relationships/image" Target="../media/image220.emf"/><Relationship Id="rId10" Type="http://schemas.openxmlformats.org/officeDocument/2006/relationships/customXml" Target="../ink/ink11.xml"/><Relationship Id="rId4" Type="http://schemas.openxmlformats.org/officeDocument/2006/relationships/customXml" Target="../ink/ink9.xml"/><Relationship Id="rId9" Type="http://schemas.openxmlformats.org/officeDocument/2006/relationships/image" Target="../media/image240.emf"/><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www.vision.caltech.edu/Image_Datasets/Caltech10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1583342"/>
            <a:ext cx="7772400" cy="1159856"/>
          </a:xfrm>
          <a:prstGeom prst="rect">
            <a:avLst/>
          </a:prstGeom>
        </p:spPr>
        <p:txBody>
          <a:bodyPr lIns="91425" tIns="91425" rIns="91425" bIns="91425" anchor="b" anchorCtr="0">
            <a:noAutofit/>
          </a:bodyPr>
          <a:lstStyle/>
          <a:p>
            <a:pPr lvl="0">
              <a:spcBef>
                <a:spcPts val="0"/>
              </a:spcBef>
              <a:buNone/>
            </a:pPr>
            <a:r>
              <a:rPr lang="en"/>
              <a:t>Machine Learning</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Neural Networks</a:t>
            </a:r>
          </a:p>
        </p:txBody>
      </p:sp>
      <p:sp>
        <p:nvSpPr>
          <p:cNvPr id="124" name="Shape 124"/>
          <p:cNvSpPr txBox="1">
            <a:spLocks noGrp="1"/>
          </p:cNvSpPr>
          <p:nvPr>
            <p:ph type="body" idx="1"/>
          </p:nvPr>
        </p:nvSpPr>
        <p:spPr>
          <a:xfrm>
            <a:off x="457200" y="1134375"/>
            <a:ext cx="8229600" cy="3725699"/>
          </a:xfrm>
          <a:prstGeom prst="rect">
            <a:avLst/>
          </a:prstGeom>
        </p:spPr>
        <p:txBody>
          <a:bodyPr lIns="91425" tIns="91425" rIns="91425" bIns="91425" anchor="t" anchorCtr="0">
            <a:noAutofit/>
          </a:bodyPr>
          <a:lstStyle/>
          <a:p>
            <a:pPr marL="457200" lvl="0" indent="-228600" rtl="0">
              <a:spcBef>
                <a:spcPts val="0"/>
              </a:spcBef>
            </a:pPr>
            <a:r>
              <a:rPr lang="en" dirty="0"/>
              <a:t>Tries to mimic the brain</a:t>
            </a:r>
          </a:p>
          <a:p>
            <a:pPr marL="457200" lvl="0" indent="-228600" rtl="0">
              <a:spcBef>
                <a:spcPts val="0"/>
              </a:spcBef>
            </a:pPr>
            <a:r>
              <a:rPr lang="en" dirty="0"/>
              <a:t>Idea is that every part of the brain has a specific purpose; the brain distributes the tasks</a:t>
            </a:r>
          </a:p>
          <a:p>
            <a:pPr lvl="0">
              <a:spcBef>
                <a:spcPts val="0"/>
              </a:spcBef>
              <a:buNone/>
            </a:pPr>
            <a:endParaRPr dirty="0"/>
          </a:p>
        </p:txBody>
      </p:sp>
      <p:sp>
        <p:nvSpPr>
          <p:cNvPr id="125" name="Shape 125"/>
          <p:cNvSpPr txBox="1"/>
          <p:nvPr/>
        </p:nvSpPr>
        <p:spPr>
          <a:xfrm>
            <a:off x="356550" y="4931075"/>
            <a:ext cx="7077899" cy="106199"/>
          </a:xfrm>
          <a:prstGeom prst="rect">
            <a:avLst/>
          </a:prstGeom>
          <a:noFill/>
          <a:ln>
            <a:noFill/>
          </a:ln>
        </p:spPr>
        <p:txBody>
          <a:bodyPr lIns="91425" tIns="91425" rIns="91425" bIns="91425" anchor="t" anchorCtr="0">
            <a:noAutofit/>
          </a:bodyPr>
          <a:lstStyle/>
          <a:p>
            <a:pPr lvl="0">
              <a:spcBef>
                <a:spcPts val="0"/>
              </a:spcBef>
              <a:buNone/>
            </a:pPr>
            <a:r>
              <a:rPr lang="en" sz="1000"/>
              <a:t>source: </a:t>
            </a:r>
            <a:r>
              <a:rPr lang="en" sz="1000" u="sng">
                <a:solidFill>
                  <a:schemeClr val="hlink"/>
                </a:solidFill>
                <a:hlinkClick r:id="rId3"/>
              </a:rPr>
              <a:t>http://cs.stanford.edu/people/eroberts/courses/soco/projects/neural-networks/</a:t>
            </a:r>
            <a:r>
              <a:rPr lang="en" sz="1000"/>
              <a:t> </a:t>
            </a:r>
          </a:p>
        </p:txBody>
      </p:sp>
    </p:spTree>
    <p:extLst>
      <p:ext uri="{BB962C8B-B14F-4D97-AF65-F5344CB8AC3E}">
        <p14:creationId xmlns:p14="http://schemas.microsoft.com/office/powerpoint/2010/main" val="296195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Perceptron</a:t>
            </a:r>
          </a:p>
        </p:txBody>
      </p:sp>
      <p:sp>
        <p:nvSpPr>
          <p:cNvPr id="6" name="TextBox 5"/>
          <p:cNvSpPr txBox="1"/>
          <p:nvPr/>
        </p:nvSpPr>
        <p:spPr>
          <a:xfrm>
            <a:off x="4036741" y="1293541"/>
            <a:ext cx="408134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1943, Warren McCulloch and Walter Pitts introduced one of the first artificial neurons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late 1950s, Frank Rosenblatt and several other researchers developed a class of neural networks called </a:t>
            </a:r>
            <a:r>
              <a:rPr lang="en-US" dirty="0" err="1"/>
              <a:t>perceptrons</a:t>
            </a:r>
            <a:endParaRPr lang="en-US" dirty="0"/>
          </a:p>
        </p:txBody>
      </p:sp>
      <p:pic>
        <p:nvPicPr>
          <p:cNvPr id="1028" name="Picture 4" descr="Single-Layer Neural Networks and Gradient Desc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01" y="1019666"/>
            <a:ext cx="3435118" cy="249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93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Perceptron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7707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Perceptron</a:t>
            </a:r>
          </a:p>
        </p:txBody>
      </p:sp>
      <p:sp>
        <p:nvSpPr>
          <p:cNvPr id="3" name="Text Placeholder 2"/>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34400" y="1367640"/>
              <a:ext cx="6667920" cy="3756240"/>
            </p14:xfrm>
          </p:contentPart>
        </mc:Choice>
        <mc:Fallback xmlns="">
          <p:pic>
            <p:nvPicPr>
              <p:cNvPr id="4" name="Ink 3"/>
              <p:cNvPicPr/>
              <p:nvPr/>
            </p:nvPicPr>
            <p:blipFill>
              <a:blip r:embed="rId3"/>
              <a:stretch>
                <a:fillRect/>
              </a:stretch>
            </p:blipFill>
            <p:spPr>
              <a:xfrm>
                <a:off x="723960" y="1355040"/>
                <a:ext cx="6690960" cy="3781080"/>
              </a:xfrm>
              <a:prstGeom prst="rect">
                <a:avLst/>
              </a:prstGeom>
            </p:spPr>
          </p:pic>
        </mc:Fallback>
      </mc:AlternateContent>
    </p:spTree>
    <p:extLst>
      <p:ext uri="{BB962C8B-B14F-4D97-AF65-F5344CB8AC3E}">
        <p14:creationId xmlns:p14="http://schemas.microsoft.com/office/powerpoint/2010/main" val="175079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Neural Networks	</a:t>
            </a:r>
          </a:p>
        </p:txBody>
      </p:sp>
      <p:sp>
        <p:nvSpPr>
          <p:cNvPr id="139" name="Shape 13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 dirty="0"/>
              <a:t>One neuron system</a:t>
            </a:r>
          </a:p>
          <a:p>
            <a:pPr marL="457200" lvl="0" indent="-228600" rtl="0">
              <a:spcBef>
                <a:spcPts val="0"/>
              </a:spcBef>
            </a:pPr>
            <a:r>
              <a:rPr lang="en" dirty="0"/>
              <a:t>Activation function</a:t>
            </a:r>
          </a:p>
          <a:p>
            <a:pPr marL="457200" lvl="0" indent="-228600">
              <a:spcBef>
                <a:spcPts val="0"/>
              </a:spcBef>
            </a:pPr>
            <a:endParaRPr lang="en" dirty="0"/>
          </a:p>
          <a:p>
            <a:pPr marL="457200" lvl="0" indent="-228600">
              <a:spcBef>
                <a:spcPts val="0"/>
              </a:spcBef>
            </a:pPr>
            <a:r>
              <a:rPr lang="en" dirty="0"/>
              <a:t>The parameters (thetas) also called weights in some textbooks</a:t>
            </a:r>
          </a:p>
        </p:txBody>
      </p:sp>
      <p:pic>
        <p:nvPicPr>
          <p:cNvPr id="140" name="Shape 140"/>
          <p:cNvPicPr preferRelativeResize="0"/>
          <p:nvPr/>
        </p:nvPicPr>
        <p:blipFill>
          <a:blip r:embed="rId3">
            <a:alphaModFix/>
          </a:blip>
          <a:stretch>
            <a:fillRect/>
          </a:stretch>
        </p:blipFill>
        <p:spPr>
          <a:xfrm>
            <a:off x="4755450" y="47378"/>
            <a:ext cx="3871799" cy="2244425"/>
          </a:xfrm>
          <a:prstGeom prst="rect">
            <a:avLst/>
          </a:prstGeom>
          <a:noFill/>
          <a:ln>
            <a:noFill/>
          </a:ln>
        </p:spPr>
      </p:pic>
      <p:sp>
        <p:nvSpPr>
          <p:cNvPr id="141" name="Shape 141"/>
          <p:cNvSpPr txBox="1"/>
          <p:nvPr/>
        </p:nvSpPr>
        <p:spPr>
          <a:xfrm>
            <a:off x="5673350" y="76175"/>
            <a:ext cx="510600" cy="368400"/>
          </a:xfrm>
          <a:prstGeom prst="rect">
            <a:avLst/>
          </a:prstGeom>
          <a:noFill/>
          <a:ln>
            <a:noFill/>
          </a:ln>
        </p:spPr>
        <p:txBody>
          <a:bodyPr lIns="91425" tIns="91425" rIns="91425" bIns="91425" anchor="t" anchorCtr="0">
            <a:noAutofit/>
          </a:bodyPr>
          <a:lstStyle/>
          <a:p>
            <a:pPr lvl="0">
              <a:spcBef>
                <a:spcPts val="0"/>
              </a:spcBef>
              <a:buNone/>
            </a:pPr>
            <a:r>
              <a:rPr lang="en" sz="1800"/>
              <a:t>x0</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681520" y="1236240"/>
              <a:ext cx="20520" cy="3960"/>
            </p14:xfrm>
          </p:contentPart>
        </mc:Choice>
        <mc:Fallback xmlns="">
          <p:pic>
            <p:nvPicPr>
              <p:cNvPr id="3" name="Ink 2"/>
              <p:cNvPicPr/>
              <p:nvPr/>
            </p:nvPicPr>
            <p:blipFill>
              <a:blip r:embed="rId5"/>
              <a:stretch>
                <a:fillRect/>
              </a:stretch>
            </p:blipFill>
            <p:spPr>
              <a:xfrm>
                <a:off x="5670000" y="1224720"/>
                <a:ext cx="43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904720" y="453960"/>
              <a:ext cx="594720" cy="798120"/>
            </p14:xfrm>
          </p:contentPart>
        </mc:Choice>
        <mc:Fallback xmlns="">
          <p:pic>
            <p:nvPicPr>
              <p:cNvPr id="4" name="Ink 3"/>
              <p:cNvPicPr/>
              <p:nvPr/>
            </p:nvPicPr>
            <p:blipFill>
              <a:blip r:embed="rId7"/>
              <a:stretch>
                <a:fillRect/>
              </a:stretch>
            </p:blipFill>
            <p:spPr>
              <a:xfrm>
                <a:off x="5893920" y="441720"/>
                <a:ext cx="619200" cy="823680"/>
              </a:xfrm>
              <a:prstGeom prst="rect">
                <a:avLst/>
              </a:prstGeom>
            </p:spPr>
          </p:pic>
        </mc:Fallback>
      </mc:AlternateContent>
    </p:spTree>
    <p:extLst>
      <p:ext uri="{BB962C8B-B14F-4D97-AF65-F5344CB8AC3E}">
        <p14:creationId xmlns:p14="http://schemas.microsoft.com/office/powerpoint/2010/main" val="286291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Neural Networks</a:t>
            </a:r>
          </a:p>
        </p:txBody>
      </p:sp>
      <p:pic>
        <p:nvPicPr>
          <p:cNvPr id="147" name="Shape 147"/>
          <p:cNvPicPr preferRelativeResize="0"/>
          <p:nvPr/>
        </p:nvPicPr>
        <p:blipFill>
          <a:blip r:embed="rId3">
            <a:alphaModFix/>
          </a:blip>
          <a:stretch>
            <a:fillRect/>
          </a:stretch>
        </p:blipFill>
        <p:spPr>
          <a:xfrm>
            <a:off x="2057725" y="1417800"/>
            <a:ext cx="5571299" cy="2988775"/>
          </a:xfrm>
          <a:prstGeom prst="rect">
            <a:avLst/>
          </a:prstGeom>
          <a:noFill/>
          <a:ln>
            <a:noFill/>
          </a:ln>
        </p:spPr>
      </p:pic>
      <p:sp>
        <p:nvSpPr>
          <p:cNvPr id="148" name="Shape 148"/>
          <p:cNvSpPr/>
          <p:nvPr/>
        </p:nvSpPr>
        <p:spPr>
          <a:xfrm>
            <a:off x="2747325" y="1439075"/>
            <a:ext cx="489000" cy="495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4125375" y="1439075"/>
            <a:ext cx="489000" cy="4959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6189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Some more Notation</a:t>
            </a:r>
          </a:p>
        </p:txBody>
      </p:sp>
      <p:sp>
        <p:nvSpPr>
          <p:cNvPr id="155" name="Shape 155"/>
          <p:cNvSpPr txBox="1">
            <a:spLocks noGrp="1"/>
          </p:cNvSpPr>
          <p:nvPr>
            <p:ph type="body" idx="1"/>
          </p:nvPr>
        </p:nvSpPr>
        <p:spPr>
          <a:xfrm>
            <a:off x="5945450" y="1274625"/>
            <a:ext cx="2986799" cy="1256100"/>
          </a:xfrm>
          <a:prstGeom prst="rect">
            <a:avLst/>
          </a:prstGeom>
        </p:spPr>
        <p:txBody>
          <a:bodyPr lIns="91425" tIns="91425" rIns="91425" bIns="91425" anchor="t" anchorCtr="0">
            <a:noAutofit/>
          </a:bodyPr>
          <a:lstStyle/>
          <a:p>
            <a:pPr lvl="0" rtl="0">
              <a:spcBef>
                <a:spcPts val="0"/>
              </a:spcBef>
              <a:buNone/>
            </a:pPr>
            <a:r>
              <a:rPr lang="en" sz="1200" dirty="0"/>
              <a:t>= activation function for layer j and unit/ node i    </a:t>
            </a:r>
          </a:p>
          <a:p>
            <a:pPr lvl="0" rtl="0">
              <a:spcBef>
                <a:spcPts val="0"/>
              </a:spcBef>
              <a:buNone/>
            </a:pPr>
            <a:r>
              <a:rPr lang="en" sz="1200" dirty="0"/>
              <a:t>= matrix of the weights controlling the mapping of the data flow from layer j to layer j+1</a:t>
            </a:r>
          </a:p>
          <a:p>
            <a:pPr lvl="0">
              <a:spcBef>
                <a:spcPts val="0"/>
              </a:spcBef>
              <a:buNone/>
            </a:pPr>
            <a:r>
              <a:rPr lang="en" sz="1200" dirty="0"/>
              <a:t>                     </a:t>
            </a:r>
          </a:p>
        </p:txBody>
      </p:sp>
      <p:pic>
        <p:nvPicPr>
          <p:cNvPr id="156" name="Shape 156"/>
          <p:cNvPicPr preferRelativeResize="0"/>
          <p:nvPr/>
        </p:nvPicPr>
        <p:blipFill>
          <a:blip r:embed="rId3">
            <a:alphaModFix/>
          </a:blip>
          <a:stretch>
            <a:fillRect/>
          </a:stretch>
        </p:blipFill>
        <p:spPr>
          <a:xfrm>
            <a:off x="223739" y="1050605"/>
            <a:ext cx="5595567" cy="2986658"/>
          </a:xfrm>
          <a:prstGeom prst="rect">
            <a:avLst/>
          </a:prstGeom>
          <a:noFill/>
          <a:ln>
            <a:noFill/>
          </a:ln>
        </p:spPr>
      </p:pic>
      <p:pic>
        <p:nvPicPr>
          <p:cNvPr id="157" name="Shape 157"/>
          <p:cNvPicPr preferRelativeResize="0"/>
          <p:nvPr/>
        </p:nvPicPr>
        <p:blipFill>
          <a:blip r:embed="rId4">
            <a:alphaModFix/>
          </a:blip>
          <a:stretch>
            <a:fillRect/>
          </a:stretch>
        </p:blipFill>
        <p:spPr>
          <a:xfrm>
            <a:off x="5548000" y="1417825"/>
            <a:ext cx="314325" cy="275638"/>
          </a:xfrm>
          <a:prstGeom prst="rect">
            <a:avLst/>
          </a:prstGeom>
          <a:noFill/>
          <a:ln>
            <a:noFill/>
          </a:ln>
        </p:spPr>
      </p:pic>
      <p:pic>
        <p:nvPicPr>
          <p:cNvPr id="158" name="Shape 158"/>
          <p:cNvPicPr preferRelativeResize="0"/>
          <p:nvPr/>
        </p:nvPicPr>
        <p:blipFill>
          <a:blip r:embed="rId5">
            <a:alphaModFix/>
          </a:blip>
          <a:stretch>
            <a:fillRect/>
          </a:stretch>
        </p:blipFill>
        <p:spPr>
          <a:xfrm>
            <a:off x="5525050" y="1827200"/>
            <a:ext cx="360224" cy="227224"/>
          </a:xfrm>
          <a:prstGeom prst="rect">
            <a:avLst/>
          </a:prstGeom>
          <a:noFill/>
          <a:ln>
            <a:noFill/>
          </a:ln>
        </p:spPr>
      </p:pic>
    </p:spTree>
    <p:extLst>
      <p:ext uri="{BB962C8B-B14F-4D97-AF65-F5344CB8AC3E}">
        <p14:creationId xmlns:p14="http://schemas.microsoft.com/office/powerpoint/2010/main" val="921003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Some more Notation</a:t>
            </a:r>
          </a:p>
        </p:txBody>
      </p:sp>
      <p:sp>
        <p:nvSpPr>
          <p:cNvPr id="155" name="Shape 155"/>
          <p:cNvSpPr txBox="1">
            <a:spLocks noGrp="1"/>
          </p:cNvSpPr>
          <p:nvPr>
            <p:ph type="body" idx="1"/>
          </p:nvPr>
        </p:nvSpPr>
        <p:spPr>
          <a:xfrm>
            <a:off x="5945450" y="1274625"/>
            <a:ext cx="2986799" cy="1256100"/>
          </a:xfrm>
          <a:prstGeom prst="rect">
            <a:avLst/>
          </a:prstGeom>
        </p:spPr>
        <p:txBody>
          <a:bodyPr lIns="91425" tIns="91425" rIns="91425" bIns="91425" anchor="t" anchorCtr="0">
            <a:noAutofit/>
          </a:bodyPr>
          <a:lstStyle/>
          <a:p>
            <a:pPr lvl="0" rtl="0">
              <a:spcBef>
                <a:spcPts val="0"/>
              </a:spcBef>
              <a:buNone/>
            </a:pPr>
            <a:r>
              <a:rPr lang="en" sz="1200" dirty="0"/>
              <a:t>= activation function for layer j and unit/ node i    </a:t>
            </a:r>
          </a:p>
          <a:p>
            <a:pPr lvl="0" rtl="0">
              <a:spcBef>
                <a:spcPts val="0"/>
              </a:spcBef>
              <a:buNone/>
            </a:pPr>
            <a:r>
              <a:rPr lang="en" sz="1200" dirty="0"/>
              <a:t>= matrix of the weights controlling the mapping of the data flow from layer j to layer j+1</a:t>
            </a:r>
          </a:p>
          <a:p>
            <a:pPr lvl="0">
              <a:spcBef>
                <a:spcPts val="0"/>
              </a:spcBef>
              <a:buNone/>
            </a:pPr>
            <a:r>
              <a:rPr lang="en" sz="1200" dirty="0"/>
              <a:t>                     </a:t>
            </a:r>
          </a:p>
        </p:txBody>
      </p:sp>
      <p:pic>
        <p:nvPicPr>
          <p:cNvPr id="156" name="Shape 156"/>
          <p:cNvPicPr preferRelativeResize="0"/>
          <p:nvPr/>
        </p:nvPicPr>
        <p:blipFill>
          <a:blip r:embed="rId3">
            <a:alphaModFix/>
          </a:blip>
          <a:stretch>
            <a:fillRect/>
          </a:stretch>
        </p:blipFill>
        <p:spPr>
          <a:xfrm>
            <a:off x="223739" y="1157657"/>
            <a:ext cx="5595567" cy="2986658"/>
          </a:xfrm>
          <a:prstGeom prst="rect">
            <a:avLst/>
          </a:prstGeom>
          <a:noFill/>
          <a:ln>
            <a:noFill/>
          </a:ln>
        </p:spPr>
      </p:pic>
      <p:pic>
        <p:nvPicPr>
          <p:cNvPr id="157" name="Shape 157"/>
          <p:cNvPicPr preferRelativeResize="0"/>
          <p:nvPr/>
        </p:nvPicPr>
        <p:blipFill>
          <a:blip r:embed="rId4">
            <a:alphaModFix/>
          </a:blip>
          <a:stretch>
            <a:fillRect/>
          </a:stretch>
        </p:blipFill>
        <p:spPr>
          <a:xfrm>
            <a:off x="5548000" y="1417825"/>
            <a:ext cx="314325" cy="275638"/>
          </a:xfrm>
          <a:prstGeom prst="rect">
            <a:avLst/>
          </a:prstGeom>
          <a:noFill/>
          <a:ln>
            <a:noFill/>
          </a:ln>
        </p:spPr>
      </p:pic>
      <p:pic>
        <p:nvPicPr>
          <p:cNvPr id="158" name="Shape 158"/>
          <p:cNvPicPr preferRelativeResize="0"/>
          <p:nvPr/>
        </p:nvPicPr>
        <p:blipFill>
          <a:blip r:embed="rId5">
            <a:alphaModFix/>
          </a:blip>
          <a:stretch>
            <a:fillRect/>
          </a:stretch>
        </p:blipFill>
        <p:spPr>
          <a:xfrm>
            <a:off x="5525050" y="1827200"/>
            <a:ext cx="360224" cy="227224"/>
          </a:xfrm>
          <a:prstGeom prst="rect">
            <a:avLst/>
          </a:prstGeom>
          <a:noFill/>
          <a:ln>
            <a:noFill/>
          </a:ln>
        </p:spPr>
      </p:pic>
    </p:spTree>
    <p:extLst>
      <p:ext uri="{BB962C8B-B14F-4D97-AF65-F5344CB8AC3E}">
        <p14:creationId xmlns:p14="http://schemas.microsoft.com/office/powerpoint/2010/main" val="705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Some more Notation</a:t>
            </a:r>
          </a:p>
        </p:txBody>
      </p:sp>
      <p:pic>
        <p:nvPicPr>
          <p:cNvPr id="164" name="Shape 164"/>
          <p:cNvPicPr preferRelativeResize="0"/>
          <p:nvPr/>
        </p:nvPicPr>
        <p:blipFill>
          <a:blip r:embed="rId3">
            <a:alphaModFix/>
          </a:blip>
          <a:stretch>
            <a:fillRect/>
          </a:stretch>
        </p:blipFill>
        <p:spPr>
          <a:xfrm>
            <a:off x="420000" y="1200150"/>
            <a:ext cx="5571299" cy="2988775"/>
          </a:xfrm>
          <a:prstGeom prst="rect">
            <a:avLst/>
          </a:prstGeom>
          <a:noFill/>
          <a:ln>
            <a:noFill/>
          </a:ln>
        </p:spPr>
      </p:pic>
      <p:sp>
        <p:nvSpPr>
          <p:cNvPr id="165" name="Shape 165"/>
          <p:cNvSpPr txBox="1"/>
          <p:nvPr/>
        </p:nvSpPr>
        <p:spPr>
          <a:xfrm>
            <a:off x="5299825" y="3170950"/>
            <a:ext cx="3104100" cy="1578000"/>
          </a:xfrm>
          <a:prstGeom prst="rect">
            <a:avLst/>
          </a:prstGeom>
          <a:noFill/>
          <a:ln>
            <a:noFill/>
          </a:ln>
        </p:spPr>
        <p:txBody>
          <a:bodyPr lIns="91425" tIns="91425" rIns="91425" bIns="91425" anchor="t" anchorCtr="0">
            <a:noAutofit/>
          </a:bodyPr>
          <a:lstStyle/>
          <a:p>
            <a:pPr lvl="0" rtl="0">
              <a:spcBef>
                <a:spcPts val="0"/>
              </a:spcBef>
              <a:buNone/>
            </a:pPr>
            <a:r>
              <a:rPr lang="en"/>
              <a:t>If a network has       units in layer j and         units in layer j+1, then</a:t>
            </a:r>
          </a:p>
          <a:p>
            <a:pPr lvl="0" rtl="0">
              <a:spcBef>
                <a:spcPts val="0"/>
              </a:spcBef>
              <a:buNone/>
            </a:pPr>
            <a:r>
              <a:rPr lang="en"/>
              <a:t>will be of dimension         X (      +1)</a:t>
            </a:r>
          </a:p>
        </p:txBody>
      </p:sp>
      <p:pic>
        <p:nvPicPr>
          <p:cNvPr id="166" name="Shape 166"/>
          <p:cNvPicPr preferRelativeResize="0"/>
          <p:nvPr/>
        </p:nvPicPr>
        <p:blipFill>
          <a:blip r:embed="rId4">
            <a:alphaModFix/>
          </a:blip>
          <a:stretch>
            <a:fillRect/>
          </a:stretch>
        </p:blipFill>
        <p:spPr>
          <a:xfrm>
            <a:off x="6672950" y="3234025"/>
            <a:ext cx="261142" cy="275650"/>
          </a:xfrm>
          <a:prstGeom prst="rect">
            <a:avLst/>
          </a:prstGeom>
          <a:noFill/>
          <a:ln>
            <a:noFill/>
          </a:ln>
        </p:spPr>
      </p:pic>
      <p:pic>
        <p:nvPicPr>
          <p:cNvPr id="167" name="Shape 167"/>
          <p:cNvPicPr preferRelativeResize="0"/>
          <p:nvPr/>
        </p:nvPicPr>
        <p:blipFill>
          <a:blip r:embed="rId5">
            <a:alphaModFix/>
          </a:blip>
          <a:stretch>
            <a:fillRect/>
          </a:stretch>
        </p:blipFill>
        <p:spPr>
          <a:xfrm>
            <a:off x="5733425" y="3509675"/>
            <a:ext cx="360224" cy="182883"/>
          </a:xfrm>
          <a:prstGeom prst="rect">
            <a:avLst/>
          </a:prstGeom>
          <a:noFill/>
          <a:ln>
            <a:noFill/>
          </a:ln>
        </p:spPr>
      </p:pic>
      <p:pic>
        <p:nvPicPr>
          <p:cNvPr id="168" name="Shape 168"/>
          <p:cNvPicPr preferRelativeResize="0"/>
          <p:nvPr/>
        </p:nvPicPr>
        <p:blipFill>
          <a:blip r:embed="rId6">
            <a:alphaModFix/>
          </a:blip>
          <a:stretch>
            <a:fillRect/>
          </a:stretch>
        </p:blipFill>
        <p:spPr>
          <a:xfrm>
            <a:off x="7932850" y="3509675"/>
            <a:ext cx="360224" cy="227224"/>
          </a:xfrm>
          <a:prstGeom prst="rect">
            <a:avLst/>
          </a:prstGeom>
          <a:noFill/>
          <a:ln>
            <a:noFill/>
          </a:ln>
        </p:spPr>
      </p:pic>
      <p:pic>
        <p:nvPicPr>
          <p:cNvPr id="169" name="Shape 169"/>
          <p:cNvPicPr preferRelativeResize="0"/>
          <p:nvPr/>
        </p:nvPicPr>
        <p:blipFill>
          <a:blip r:embed="rId5">
            <a:alphaModFix/>
          </a:blip>
          <a:stretch>
            <a:fillRect/>
          </a:stretch>
        </p:blipFill>
        <p:spPr>
          <a:xfrm>
            <a:off x="6980025" y="3692550"/>
            <a:ext cx="360224" cy="182883"/>
          </a:xfrm>
          <a:prstGeom prst="rect">
            <a:avLst/>
          </a:prstGeom>
          <a:noFill/>
          <a:ln>
            <a:noFill/>
          </a:ln>
        </p:spPr>
      </p:pic>
      <p:pic>
        <p:nvPicPr>
          <p:cNvPr id="170" name="Shape 170"/>
          <p:cNvPicPr preferRelativeResize="0"/>
          <p:nvPr/>
        </p:nvPicPr>
        <p:blipFill>
          <a:blip r:embed="rId4">
            <a:alphaModFix/>
          </a:blip>
          <a:stretch>
            <a:fillRect/>
          </a:stretch>
        </p:blipFill>
        <p:spPr>
          <a:xfrm>
            <a:off x="7629250" y="3646162"/>
            <a:ext cx="261142" cy="275650"/>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424160" y="1222920"/>
              <a:ext cx="6840" cy="17280"/>
            </p14:xfrm>
          </p:contentPart>
        </mc:Choice>
        <mc:Fallback xmlns="">
          <p:pic>
            <p:nvPicPr>
              <p:cNvPr id="3" name="Ink 2"/>
              <p:cNvPicPr/>
              <p:nvPr/>
            </p:nvPicPr>
            <p:blipFill>
              <a:blip r:embed="rId8"/>
              <a:stretch>
                <a:fillRect/>
              </a:stretch>
            </p:blipFill>
            <p:spPr>
              <a:xfrm>
                <a:off x="1415520" y="1215360"/>
                <a:ext cx="23400" cy="31320"/>
              </a:xfrm>
              <a:prstGeom prst="rect">
                <a:avLst/>
              </a:prstGeom>
            </p:spPr>
          </p:pic>
        </mc:Fallback>
      </mc:AlternateContent>
    </p:spTree>
    <p:extLst>
      <p:ext uri="{BB962C8B-B14F-4D97-AF65-F5344CB8AC3E}">
        <p14:creationId xmlns:p14="http://schemas.microsoft.com/office/powerpoint/2010/main" val="350979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Some more Notation</a:t>
            </a:r>
          </a:p>
        </p:txBody>
      </p:sp>
      <p:pic>
        <p:nvPicPr>
          <p:cNvPr id="164" name="Shape 164"/>
          <p:cNvPicPr preferRelativeResize="0"/>
          <p:nvPr/>
        </p:nvPicPr>
        <p:blipFill>
          <a:blip r:embed="rId3">
            <a:alphaModFix/>
          </a:blip>
          <a:stretch>
            <a:fillRect/>
          </a:stretch>
        </p:blipFill>
        <p:spPr>
          <a:xfrm>
            <a:off x="420000" y="1200150"/>
            <a:ext cx="5571299" cy="2988775"/>
          </a:xfrm>
          <a:prstGeom prst="rect">
            <a:avLst/>
          </a:prstGeom>
          <a:noFill/>
          <a:ln>
            <a:noFill/>
          </a:ln>
        </p:spPr>
      </p:pic>
      <p:cxnSp>
        <p:nvCxnSpPr>
          <p:cNvPr id="3" name="Straight Connector 2"/>
          <p:cNvCxnSpPr/>
          <p:nvPr/>
        </p:nvCxnSpPr>
        <p:spPr>
          <a:xfrm>
            <a:off x="1618827" y="2167467"/>
            <a:ext cx="914400" cy="684106"/>
          </a:xfrm>
          <a:prstGeom prst="line">
            <a:avLst/>
          </a:prstGeom>
          <a:ln w="57150"/>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38280" y="2436840"/>
              <a:ext cx="375840" cy="361080"/>
            </p14:xfrm>
          </p:contentPart>
        </mc:Choice>
        <mc:Fallback xmlns="">
          <p:pic>
            <p:nvPicPr>
              <p:cNvPr id="2" name="Ink 1"/>
              <p:cNvPicPr/>
              <p:nvPr/>
            </p:nvPicPr>
            <p:blipFill>
              <a:blip r:embed="rId5"/>
              <a:stretch>
                <a:fillRect/>
              </a:stretch>
            </p:blipFill>
            <p:spPr>
              <a:xfrm>
                <a:off x="2430000" y="2430360"/>
                <a:ext cx="394200" cy="374040"/>
              </a:xfrm>
              <a:prstGeom prst="rect">
                <a:avLst/>
              </a:prstGeom>
            </p:spPr>
          </p:pic>
        </mc:Fallback>
      </mc:AlternateContent>
    </p:spTree>
    <p:extLst>
      <p:ext uri="{BB962C8B-B14F-4D97-AF65-F5344CB8AC3E}">
        <p14:creationId xmlns:p14="http://schemas.microsoft.com/office/powerpoint/2010/main" val="781101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Text Placeholder 2"/>
          <p:cNvSpPr>
            <a:spLocks noGrp="1"/>
          </p:cNvSpPr>
          <p:nvPr>
            <p:ph type="body" idx="1"/>
          </p:nvPr>
        </p:nvSpPr>
        <p:spPr/>
        <p:txBody>
          <a:bodyPr/>
          <a:lstStyle/>
          <a:p>
            <a:pPr lvl="1"/>
            <a:r>
              <a:rPr lang="en-US" dirty="0"/>
              <a:t>Assignment 2 announced</a:t>
            </a:r>
            <a:endParaRPr lang="en-US" baseline="30000" dirty="0"/>
          </a:p>
          <a:p>
            <a:pPr lvl="1"/>
            <a:endParaRPr lang="en-US" baseline="30000" dirty="0"/>
          </a:p>
          <a:p>
            <a:pPr lvl="1"/>
            <a:endParaRPr lang="en-US" dirty="0"/>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473800" y="3288600"/>
              <a:ext cx="2426400" cy="1096920"/>
            </p14:xfrm>
          </p:contentPart>
        </mc:Choice>
        <mc:Fallback xmlns="">
          <p:pic>
            <p:nvPicPr>
              <p:cNvPr id="4" name="Ink 3"/>
              <p:cNvPicPr/>
              <p:nvPr/>
            </p:nvPicPr>
            <p:blipFill>
              <a:blip r:embed="rId3"/>
              <a:stretch>
                <a:fillRect/>
              </a:stretch>
            </p:blipFill>
            <p:spPr>
              <a:xfrm>
                <a:off x="5464440" y="3279240"/>
                <a:ext cx="2445120" cy="1115640"/>
              </a:xfrm>
              <a:prstGeom prst="rect">
                <a:avLst/>
              </a:prstGeom>
            </p:spPr>
          </p:pic>
        </mc:Fallback>
      </mc:AlternateContent>
    </p:spTree>
    <p:extLst>
      <p:ext uri="{BB962C8B-B14F-4D97-AF65-F5344CB8AC3E}">
        <p14:creationId xmlns:p14="http://schemas.microsoft.com/office/powerpoint/2010/main" val="166924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Some more Notation</a:t>
            </a:r>
          </a:p>
        </p:txBody>
      </p:sp>
      <p:pic>
        <p:nvPicPr>
          <p:cNvPr id="164" name="Shape 164"/>
          <p:cNvPicPr preferRelativeResize="0"/>
          <p:nvPr/>
        </p:nvPicPr>
        <p:blipFill>
          <a:blip r:embed="rId3">
            <a:alphaModFix/>
          </a:blip>
          <a:stretch>
            <a:fillRect/>
          </a:stretch>
        </p:blipFill>
        <p:spPr>
          <a:xfrm>
            <a:off x="420000" y="1200150"/>
            <a:ext cx="5571299" cy="2988775"/>
          </a:xfrm>
          <a:prstGeom prst="rect">
            <a:avLst/>
          </a:prstGeom>
          <a:noFill/>
          <a:ln>
            <a:noFill/>
          </a:ln>
        </p:spPr>
      </p:pic>
      <p:sp>
        <p:nvSpPr>
          <p:cNvPr id="2" name="Oval 1"/>
          <p:cNvSpPr/>
          <p:nvPr/>
        </p:nvSpPr>
        <p:spPr>
          <a:xfrm>
            <a:off x="2370667" y="1612053"/>
            <a:ext cx="900853" cy="934720"/>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8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Some more Notation</a:t>
            </a:r>
          </a:p>
        </p:txBody>
      </p:sp>
      <p:pic>
        <p:nvPicPr>
          <p:cNvPr id="164" name="Shape 164"/>
          <p:cNvPicPr preferRelativeResize="0"/>
          <p:nvPr/>
        </p:nvPicPr>
        <p:blipFill>
          <a:blip r:embed="rId3">
            <a:alphaModFix/>
          </a:blip>
          <a:stretch>
            <a:fillRect/>
          </a:stretch>
        </p:blipFill>
        <p:spPr>
          <a:xfrm>
            <a:off x="420000" y="1200150"/>
            <a:ext cx="5571299" cy="2988775"/>
          </a:xfrm>
          <a:prstGeom prst="rect">
            <a:avLst/>
          </a:prstGeom>
          <a:noFill/>
          <a:ln>
            <a:noFill/>
          </a:ln>
        </p:spPr>
      </p:pic>
      <p:sp>
        <p:nvSpPr>
          <p:cNvPr id="2" name="Oval 1"/>
          <p:cNvSpPr/>
          <p:nvPr/>
        </p:nvSpPr>
        <p:spPr>
          <a:xfrm>
            <a:off x="2370667" y="3081864"/>
            <a:ext cx="900853" cy="934720"/>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47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Some more Notation</a:t>
            </a:r>
          </a:p>
        </p:txBody>
      </p:sp>
      <p:pic>
        <p:nvPicPr>
          <p:cNvPr id="164" name="Shape 164"/>
          <p:cNvPicPr preferRelativeResize="0"/>
          <p:nvPr/>
        </p:nvPicPr>
        <p:blipFill>
          <a:blip r:embed="rId3">
            <a:alphaModFix/>
          </a:blip>
          <a:stretch>
            <a:fillRect/>
          </a:stretch>
        </p:blipFill>
        <p:spPr>
          <a:xfrm>
            <a:off x="420000" y="1200150"/>
            <a:ext cx="5571299" cy="2988775"/>
          </a:xfrm>
          <a:prstGeom prst="rect">
            <a:avLst/>
          </a:prstGeom>
          <a:noFill/>
          <a:ln>
            <a:noFill/>
          </a:ln>
        </p:spPr>
      </p:pic>
      <p:sp>
        <p:nvSpPr>
          <p:cNvPr id="2" name="Oval 1"/>
          <p:cNvSpPr/>
          <p:nvPr/>
        </p:nvSpPr>
        <p:spPr>
          <a:xfrm>
            <a:off x="3772747" y="2167464"/>
            <a:ext cx="900853" cy="934720"/>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637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Hide Slide</a:t>
            </a:r>
          </a:p>
        </p:txBody>
      </p:sp>
      <p:pic>
        <p:nvPicPr>
          <p:cNvPr id="176" name="Shape 176"/>
          <p:cNvPicPr preferRelativeResize="0"/>
          <p:nvPr/>
        </p:nvPicPr>
        <p:blipFill>
          <a:blip r:embed="rId3">
            <a:alphaModFix/>
          </a:blip>
          <a:stretch>
            <a:fillRect/>
          </a:stretch>
        </p:blipFill>
        <p:spPr>
          <a:xfrm>
            <a:off x="420000" y="1200150"/>
            <a:ext cx="5571299" cy="2988775"/>
          </a:xfrm>
          <a:prstGeom prst="rect">
            <a:avLst/>
          </a:prstGeom>
          <a:noFill/>
          <a:ln>
            <a:noFill/>
          </a:ln>
        </p:spPr>
      </p:pic>
      <p:sp>
        <p:nvSpPr>
          <p:cNvPr id="177" name="Shape 177"/>
          <p:cNvSpPr txBox="1"/>
          <p:nvPr/>
        </p:nvSpPr>
        <p:spPr>
          <a:xfrm>
            <a:off x="5299825" y="3170950"/>
            <a:ext cx="3104100" cy="1578000"/>
          </a:xfrm>
          <a:prstGeom prst="rect">
            <a:avLst/>
          </a:prstGeom>
          <a:noFill/>
          <a:ln>
            <a:noFill/>
          </a:ln>
        </p:spPr>
        <p:txBody>
          <a:bodyPr lIns="91425" tIns="91425" rIns="91425" bIns="91425" anchor="t" anchorCtr="0">
            <a:noAutofit/>
          </a:bodyPr>
          <a:lstStyle/>
          <a:p>
            <a:pPr lvl="0" rtl="0">
              <a:spcBef>
                <a:spcPts val="0"/>
              </a:spcBef>
              <a:buNone/>
            </a:pPr>
            <a:r>
              <a:rPr lang="en"/>
              <a:t>If a network has       units in layer j and         units in layer j+1, then</a:t>
            </a:r>
          </a:p>
          <a:p>
            <a:pPr lvl="0" rtl="0">
              <a:spcBef>
                <a:spcPts val="0"/>
              </a:spcBef>
              <a:buNone/>
            </a:pPr>
            <a:r>
              <a:rPr lang="en"/>
              <a:t>will be of dimension         X (      +1)</a:t>
            </a:r>
          </a:p>
        </p:txBody>
      </p:sp>
      <p:pic>
        <p:nvPicPr>
          <p:cNvPr id="178" name="Shape 178"/>
          <p:cNvPicPr preferRelativeResize="0"/>
          <p:nvPr/>
        </p:nvPicPr>
        <p:blipFill>
          <a:blip r:embed="rId4">
            <a:alphaModFix/>
          </a:blip>
          <a:stretch>
            <a:fillRect/>
          </a:stretch>
        </p:blipFill>
        <p:spPr>
          <a:xfrm>
            <a:off x="6672950" y="3234025"/>
            <a:ext cx="261142" cy="275650"/>
          </a:xfrm>
          <a:prstGeom prst="rect">
            <a:avLst/>
          </a:prstGeom>
          <a:noFill/>
          <a:ln>
            <a:noFill/>
          </a:ln>
        </p:spPr>
      </p:pic>
      <p:pic>
        <p:nvPicPr>
          <p:cNvPr id="179" name="Shape 179"/>
          <p:cNvPicPr preferRelativeResize="0"/>
          <p:nvPr/>
        </p:nvPicPr>
        <p:blipFill>
          <a:blip r:embed="rId5">
            <a:alphaModFix/>
          </a:blip>
          <a:stretch>
            <a:fillRect/>
          </a:stretch>
        </p:blipFill>
        <p:spPr>
          <a:xfrm>
            <a:off x="5733425" y="3509675"/>
            <a:ext cx="360224" cy="182883"/>
          </a:xfrm>
          <a:prstGeom prst="rect">
            <a:avLst/>
          </a:prstGeom>
          <a:noFill/>
          <a:ln>
            <a:noFill/>
          </a:ln>
        </p:spPr>
      </p:pic>
      <p:pic>
        <p:nvPicPr>
          <p:cNvPr id="180" name="Shape 180"/>
          <p:cNvPicPr preferRelativeResize="0"/>
          <p:nvPr/>
        </p:nvPicPr>
        <p:blipFill>
          <a:blip r:embed="rId6">
            <a:alphaModFix/>
          </a:blip>
          <a:stretch>
            <a:fillRect/>
          </a:stretch>
        </p:blipFill>
        <p:spPr>
          <a:xfrm>
            <a:off x="7932850" y="3509675"/>
            <a:ext cx="360224" cy="227224"/>
          </a:xfrm>
          <a:prstGeom prst="rect">
            <a:avLst/>
          </a:prstGeom>
          <a:noFill/>
          <a:ln>
            <a:noFill/>
          </a:ln>
        </p:spPr>
      </p:pic>
      <p:pic>
        <p:nvPicPr>
          <p:cNvPr id="181" name="Shape 181"/>
          <p:cNvPicPr preferRelativeResize="0"/>
          <p:nvPr/>
        </p:nvPicPr>
        <p:blipFill>
          <a:blip r:embed="rId5">
            <a:alphaModFix/>
          </a:blip>
          <a:stretch>
            <a:fillRect/>
          </a:stretch>
        </p:blipFill>
        <p:spPr>
          <a:xfrm>
            <a:off x="6980025" y="3692550"/>
            <a:ext cx="360224" cy="182883"/>
          </a:xfrm>
          <a:prstGeom prst="rect">
            <a:avLst/>
          </a:prstGeom>
          <a:noFill/>
          <a:ln>
            <a:noFill/>
          </a:ln>
        </p:spPr>
      </p:pic>
      <p:pic>
        <p:nvPicPr>
          <p:cNvPr id="182" name="Shape 182"/>
          <p:cNvPicPr preferRelativeResize="0"/>
          <p:nvPr/>
        </p:nvPicPr>
        <p:blipFill>
          <a:blip r:embed="rId4">
            <a:alphaModFix/>
          </a:blip>
          <a:stretch>
            <a:fillRect/>
          </a:stretch>
        </p:blipFill>
        <p:spPr>
          <a:xfrm>
            <a:off x="7629250" y="3646162"/>
            <a:ext cx="261142" cy="275650"/>
          </a:xfrm>
          <a:prstGeom prst="rect">
            <a:avLst/>
          </a:prstGeom>
          <a:noFill/>
          <a:ln>
            <a:noFill/>
          </a:ln>
        </p:spPr>
      </p:pic>
      <p:pic>
        <p:nvPicPr>
          <p:cNvPr id="183" name="Shape 183"/>
          <p:cNvPicPr preferRelativeResize="0"/>
          <p:nvPr/>
        </p:nvPicPr>
        <p:blipFill>
          <a:blip r:embed="rId7">
            <a:alphaModFix/>
          </a:blip>
          <a:stretch>
            <a:fillRect/>
          </a:stretch>
        </p:blipFill>
        <p:spPr>
          <a:xfrm>
            <a:off x="4774737" y="1200150"/>
            <a:ext cx="4309300" cy="1157724"/>
          </a:xfrm>
          <a:prstGeom prst="rect">
            <a:avLst/>
          </a:prstGeom>
          <a:noFill/>
          <a:ln>
            <a:noFill/>
          </a:ln>
        </p:spPr>
      </p:pic>
    </p:spTree>
    <p:extLst>
      <p:ext uri="{BB962C8B-B14F-4D97-AF65-F5344CB8AC3E}">
        <p14:creationId xmlns:p14="http://schemas.microsoft.com/office/powerpoint/2010/main" val="233783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dirty="0"/>
              <a:t>Dimensions?</a:t>
            </a:r>
          </a:p>
        </p:txBody>
      </p:sp>
      <p:pic>
        <p:nvPicPr>
          <p:cNvPr id="189" name="Shape 189"/>
          <p:cNvPicPr preferRelativeResize="0"/>
          <p:nvPr/>
        </p:nvPicPr>
        <p:blipFill>
          <a:blip r:embed="rId3">
            <a:alphaModFix/>
          </a:blip>
          <a:stretch>
            <a:fillRect/>
          </a:stretch>
        </p:blipFill>
        <p:spPr>
          <a:xfrm>
            <a:off x="2040725" y="1462350"/>
            <a:ext cx="5690050" cy="3281525"/>
          </a:xfrm>
          <a:prstGeom prst="rect">
            <a:avLst/>
          </a:prstGeom>
          <a:noFill/>
          <a:ln>
            <a:noFill/>
          </a:ln>
        </p:spPr>
      </p:pic>
    </p:spTree>
    <p:extLst>
      <p:ext uri="{BB962C8B-B14F-4D97-AF65-F5344CB8AC3E}">
        <p14:creationId xmlns:p14="http://schemas.microsoft.com/office/powerpoint/2010/main" val="2707333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42DC-8121-4AD1-85FC-C84761EF8F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66E046-7266-4329-8946-54D34B044D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677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What does this look like?</a:t>
            </a:r>
          </a:p>
        </p:txBody>
      </p:sp>
      <p:pic>
        <p:nvPicPr>
          <p:cNvPr id="230" name="Shape 230"/>
          <p:cNvPicPr preferRelativeResize="0"/>
          <p:nvPr/>
        </p:nvPicPr>
        <p:blipFill rotWithShape="1">
          <a:blip r:embed="rId3">
            <a:alphaModFix/>
          </a:blip>
          <a:srcRect l="1792"/>
          <a:stretch/>
        </p:blipFill>
        <p:spPr>
          <a:xfrm>
            <a:off x="1957493" y="1410975"/>
            <a:ext cx="4226682" cy="2710024"/>
          </a:xfrm>
          <a:prstGeom prst="rect">
            <a:avLst/>
          </a:prstGeom>
          <a:noFill/>
          <a:ln>
            <a:noFill/>
          </a:ln>
        </p:spPr>
      </p:pic>
      <p:sp>
        <p:nvSpPr>
          <p:cNvPr id="2" name="TextBox 1"/>
          <p:cNvSpPr txBox="1"/>
          <p:nvPr/>
        </p:nvSpPr>
        <p:spPr>
          <a:xfrm>
            <a:off x="6035040" y="1257086"/>
            <a:ext cx="2289387" cy="307777"/>
          </a:xfrm>
          <a:prstGeom prst="rect">
            <a:avLst/>
          </a:prstGeom>
          <a:noFill/>
        </p:spPr>
        <p:txBody>
          <a:bodyPr wrap="square" rtlCol="0">
            <a:spAutoFit/>
          </a:bodyPr>
          <a:lstStyle/>
          <a:p>
            <a:r>
              <a:rPr lang="en-US" dirty="0"/>
              <a:t>What is the difference?</a:t>
            </a:r>
          </a:p>
        </p:txBody>
      </p:sp>
    </p:spTree>
    <p:extLst>
      <p:ext uri="{BB962C8B-B14F-4D97-AF65-F5344CB8AC3E}">
        <p14:creationId xmlns:p14="http://schemas.microsoft.com/office/powerpoint/2010/main" val="123031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Different Architectures</a:t>
            </a:r>
          </a:p>
        </p:txBody>
      </p:sp>
      <p:pic>
        <p:nvPicPr>
          <p:cNvPr id="237" name="Shape 237"/>
          <p:cNvPicPr preferRelativeResize="0"/>
          <p:nvPr/>
        </p:nvPicPr>
        <p:blipFill>
          <a:blip r:embed="rId3">
            <a:alphaModFix/>
          </a:blip>
          <a:stretch>
            <a:fillRect/>
          </a:stretch>
        </p:blipFill>
        <p:spPr>
          <a:xfrm>
            <a:off x="728525" y="1359600"/>
            <a:ext cx="6384599" cy="2613699"/>
          </a:xfrm>
          <a:prstGeom prst="rect">
            <a:avLst/>
          </a:prstGeom>
          <a:noFill/>
          <a:ln>
            <a:noFill/>
          </a:ln>
        </p:spPr>
      </p:pic>
    </p:spTree>
    <p:extLst>
      <p:ext uri="{BB962C8B-B14F-4D97-AF65-F5344CB8AC3E}">
        <p14:creationId xmlns:p14="http://schemas.microsoft.com/office/powerpoint/2010/main" val="71507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Multi-class Classification</a:t>
            </a:r>
          </a:p>
        </p:txBody>
      </p:sp>
      <p:sp>
        <p:nvSpPr>
          <p:cNvPr id="275" name="Shape 2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{pedestrian, car, two wheeler, truck}</a:t>
            </a:r>
          </a:p>
          <a:p>
            <a:pPr lvl="0">
              <a:spcBef>
                <a:spcPts val="0"/>
              </a:spcBef>
              <a:buNone/>
            </a:pPr>
            <a:endParaRPr/>
          </a:p>
        </p:txBody>
      </p:sp>
    </p:spTree>
    <p:extLst>
      <p:ext uri="{BB962C8B-B14F-4D97-AF65-F5344CB8AC3E}">
        <p14:creationId xmlns:p14="http://schemas.microsoft.com/office/powerpoint/2010/main" val="11830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For NN</a:t>
            </a:r>
          </a:p>
        </p:txBody>
      </p:sp>
      <p:pic>
        <p:nvPicPr>
          <p:cNvPr id="5122" name="Picture 2" descr="https://lh6.googleusercontent.com/9KTTsuqUP1BeVTtjEgs2sjt-n6JVOBVl2cGvEZxh1eVlWkadwmU5EKPYRhPG2hlOCOUInr3PmVN691WJtQOtUY4y7PqtsJArWnNTjNse6xzf-suNGjktY2rZ3DwCSISvaDiZ8b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16204"/>
            <a:ext cx="8229600" cy="18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83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 F1</a:t>
            </a:r>
          </a:p>
        </p:txBody>
      </p:sp>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nvGraphicFramePr>
        <p:xfrm>
          <a:off x="1381264" y="2279340"/>
          <a:ext cx="6096000" cy="1483360"/>
        </p:xfrm>
        <a:graphic>
          <a:graphicData uri="http://schemas.openxmlformats.org/drawingml/2006/table">
            <a:tbl>
              <a:tblPr firstRow="1" bandRow="1">
                <a:tableStyleId>{BABEBE2C-80BD-417F-9F88-E7673465BEBA}</a:tableStyleId>
              </a:tblPr>
              <a:tblGrid>
                <a:gridCol w="1524000">
                  <a:extLst>
                    <a:ext uri="{9D8B030D-6E8A-4147-A177-3AD203B41FA5}">
                      <a16:colId xmlns:a16="http://schemas.microsoft.com/office/drawing/2014/main" val="2255985253"/>
                    </a:ext>
                  </a:extLst>
                </a:gridCol>
                <a:gridCol w="1524000">
                  <a:extLst>
                    <a:ext uri="{9D8B030D-6E8A-4147-A177-3AD203B41FA5}">
                      <a16:colId xmlns:a16="http://schemas.microsoft.com/office/drawing/2014/main" val="2200304080"/>
                    </a:ext>
                  </a:extLst>
                </a:gridCol>
                <a:gridCol w="1524000">
                  <a:extLst>
                    <a:ext uri="{9D8B030D-6E8A-4147-A177-3AD203B41FA5}">
                      <a16:colId xmlns:a16="http://schemas.microsoft.com/office/drawing/2014/main" val="2232453466"/>
                    </a:ext>
                  </a:extLst>
                </a:gridCol>
                <a:gridCol w="1524000">
                  <a:extLst>
                    <a:ext uri="{9D8B030D-6E8A-4147-A177-3AD203B41FA5}">
                      <a16:colId xmlns:a16="http://schemas.microsoft.com/office/drawing/2014/main" val="4021299028"/>
                    </a:ext>
                  </a:extLst>
                </a:gridCol>
              </a:tblGrid>
              <a:tr h="37084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extLst>
                  <a:ext uri="{0D108BD9-81ED-4DB2-BD59-A6C34878D82A}">
                    <a16:rowId xmlns:a16="http://schemas.microsoft.com/office/drawing/2014/main" val="1709637355"/>
                  </a:ext>
                </a:extLst>
              </a:tr>
              <a:tr h="370840">
                <a:tc>
                  <a:txBody>
                    <a:bodyPr/>
                    <a:lstStyle/>
                    <a:p>
                      <a:r>
                        <a:rPr lang="en-US" dirty="0"/>
                        <a:t>Chocolate</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78666504"/>
                  </a:ext>
                </a:extLst>
              </a:tr>
              <a:tr h="370840">
                <a:tc>
                  <a:txBody>
                    <a:bodyPr/>
                    <a:lstStyle/>
                    <a:p>
                      <a:r>
                        <a:rPr lang="en-US" dirty="0"/>
                        <a:t>Oatmeal</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45082167"/>
                  </a:ext>
                </a:extLst>
              </a:tr>
              <a:tr h="370840">
                <a:tc>
                  <a:txBody>
                    <a:bodyPr/>
                    <a:lstStyle/>
                    <a:p>
                      <a:r>
                        <a:rPr lang="en-US" dirty="0"/>
                        <a:t>Peanut Butter</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17290485"/>
                  </a:ext>
                </a:extLst>
              </a:tr>
            </a:tbl>
          </a:graphicData>
        </a:graphic>
      </p:graphicFrame>
    </p:spTree>
    <p:extLst>
      <p:ext uri="{BB962C8B-B14F-4D97-AF65-F5344CB8AC3E}">
        <p14:creationId xmlns:p14="http://schemas.microsoft.com/office/powerpoint/2010/main" val="3474026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For NN</a:t>
            </a:r>
          </a:p>
        </p:txBody>
      </p:sp>
      <p:pic>
        <p:nvPicPr>
          <p:cNvPr id="5122" name="Picture 2" descr="https://lh6.googleusercontent.com/9KTTsuqUP1BeVTtjEgs2sjt-n6JVOBVl2cGvEZxh1eVlWkadwmU5EKPYRhPG2hlOCOUInr3PmVN691WJtQOtUY4y7PqtsJArWnNTjNse6xzf-suNGjktY2rZ3DwCSISvaDiZ8b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1132097"/>
            <a:ext cx="8229600" cy="18236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1147" y="3454400"/>
            <a:ext cx="6109546" cy="1169551"/>
          </a:xfrm>
          <a:prstGeom prst="rect">
            <a:avLst/>
          </a:prstGeom>
          <a:noFill/>
        </p:spPr>
        <p:txBody>
          <a:bodyPr wrap="square" rtlCol="0">
            <a:spAutoFit/>
          </a:bodyPr>
          <a:lstStyle/>
          <a:p>
            <a:r>
              <a:rPr lang="en-US" dirty="0"/>
              <a:t>S1 = ?</a:t>
            </a:r>
          </a:p>
          <a:p>
            <a:r>
              <a:rPr lang="en-US" dirty="0"/>
              <a:t>S2 = ?</a:t>
            </a:r>
          </a:p>
          <a:p>
            <a:r>
              <a:rPr lang="en-US" dirty="0"/>
              <a:t>S3 = ?</a:t>
            </a:r>
          </a:p>
          <a:p>
            <a:r>
              <a:rPr lang="en-US" dirty="0"/>
              <a:t>S4 = ?</a:t>
            </a:r>
          </a:p>
          <a:p>
            <a:endParaRPr lang="en-US" dirty="0"/>
          </a:p>
        </p:txBody>
      </p:sp>
    </p:spTree>
    <p:extLst>
      <p:ext uri="{BB962C8B-B14F-4D97-AF65-F5344CB8AC3E}">
        <p14:creationId xmlns:p14="http://schemas.microsoft.com/office/powerpoint/2010/main" val="2692359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a:t>
            </a:r>
          </a:p>
        </p:txBody>
      </p:sp>
      <p:pic>
        <p:nvPicPr>
          <p:cNvPr id="6146" name="Picture 2" descr="https://lh4.googleusercontent.com/xSFhszqQrYmhXWlil8ecStmwpf7ND53YKImQ8DD5CeaAtNkbdztpHD3ND8PgcwbIO3H8iL1mZcGVsp5_SDfZgI_SHa2LN7g-CTm8sYpPvAtXD_agJhNDe8Id7vuG8lbcR2EkDX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94" y="1367051"/>
            <a:ext cx="8039947" cy="259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130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Forward Propagation with one sample</a:t>
            </a:r>
          </a:p>
        </p:txBody>
      </p:sp>
      <p:pic>
        <p:nvPicPr>
          <p:cNvPr id="7170" name="Picture 2" descr="https://lh6.googleusercontent.com/D3QHyUMBD5x_yq_LZ05HDmgfgIoGV4ZbdrqnJj5w4uwa-DONMlfFQohnGzd1Ar5zDhDwm0GMMOduhYcI2DbLGeREfVLqifDzqt4vtqz3z3AtL4J_CfJjHm2lfvcgTlwDYkvq7asp"/>
          <p:cNvPicPr>
            <a:picLocks noChangeAspect="1" noChangeArrowheads="1"/>
          </p:cNvPicPr>
          <p:nvPr/>
        </p:nvPicPr>
        <p:blipFill rotWithShape="1">
          <a:blip r:embed="rId3">
            <a:extLst>
              <a:ext uri="{28A0092B-C50C-407E-A947-70E740481C1C}">
                <a14:useLocalDpi xmlns:a14="http://schemas.microsoft.com/office/drawing/2010/main" val="0"/>
              </a:ext>
            </a:extLst>
          </a:blip>
          <a:srcRect t="1501" r="1429"/>
          <a:stretch/>
        </p:blipFill>
        <p:spPr bwMode="auto">
          <a:xfrm>
            <a:off x="5056772" y="1645920"/>
            <a:ext cx="3504721" cy="271610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4">
            <a:extLst>
              <a:ext uri="{28A0092B-C50C-407E-A947-70E740481C1C}">
                <a14:useLocalDpi xmlns:a14="http://schemas.microsoft.com/office/drawing/2010/main" val="0"/>
              </a:ext>
            </a:extLst>
          </a:blip>
          <a:srcRect r="59907"/>
          <a:stretch/>
        </p:blipFill>
        <p:spPr bwMode="auto">
          <a:xfrm>
            <a:off x="264159" y="1359110"/>
            <a:ext cx="3778583" cy="208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4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4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For NN</a:t>
            </a:r>
          </a:p>
        </p:txBody>
      </p:sp>
      <p:pic>
        <p:nvPicPr>
          <p:cNvPr id="5122" name="Picture 2" descr="https://lh6.googleusercontent.com/9KTTsuqUP1BeVTtjEgs2sjt-n6JVOBVl2cGvEZxh1eVlWkadwmU5EKPYRhPG2hlOCOUInr3PmVN691WJtQOtUY4y7PqtsJArWnNTjNse6xzf-suNGjktY2rZ3DwCSISvaDiZ8b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16204"/>
            <a:ext cx="8229600" cy="18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64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 For NN</a:t>
            </a:r>
          </a:p>
        </p:txBody>
      </p:sp>
      <p:pic>
        <p:nvPicPr>
          <p:cNvPr id="5122" name="Picture 2" descr="https://lh6.googleusercontent.com/9KTTsuqUP1BeVTtjEgs2sjt-n6JVOBVl2cGvEZxh1eVlWkadwmU5EKPYRhPG2hlOCOUInr3PmVN691WJtQOtUY4y7PqtsJArWnNTjNse6xzf-suNGjktY2rZ3DwCSISvaDiZ8b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1132097"/>
            <a:ext cx="8229600" cy="18236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1147" y="3454400"/>
            <a:ext cx="6109546" cy="1169551"/>
          </a:xfrm>
          <a:prstGeom prst="rect">
            <a:avLst/>
          </a:prstGeom>
          <a:noFill/>
        </p:spPr>
        <p:txBody>
          <a:bodyPr wrap="square" rtlCol="0">
            <a:spAutoFit/>
          </a:bodyPr>
          <a:lstStyle/>
          <a:p>
            <a:r>
              <a:rPr lang="en-US" dirty="0"/>
              <a:t>S1 = ?</a:t>
            </a:r>
          </a:p>
          <a:p>
            <a:r>
              <a:rPr lang="en-US" dirty="0"/>
              <a:t>S2 = ?</a:t>
            </a:r>
          </a:p>
          <a:p>
            <a:r>
              <a:rPr lang="en-US" dirty="0"/>
              <a:t>S3 = ?</a:t>
            </a:r>
          </a:p>
          <a:p>
            <a:r>
              <a:rPr lang="en-US" dirty="0"/>
              <a:t>S4 = ?</a:t>
            </a:r>
          </a:p>
          <a:p>
            <a:endParaRPr lang="en-US" dirty="0"/>
          </a:p>
        </p:txBody>
      </p:sp>
    </p:spTree>
    <p:extLst>
      <p:ext uri="{BB962C8B-B14F-4D97-AF65-F5344CB8AC3E}">
        <p14:creationId xmlns:p14="http://schemas.microsoft.com/office/powerpoint/2010/main" val="250063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Forward Propagation with one sample</a:t>
            </a:r>
          </a:p>
        </p:txBody>
      </p:sp>
      <p:pic>
        <p:nvPicPr>
          <p:cNvPr id="7170" name="Picture 2" descr="https://lh6.googleusercontent.com/D3QHyUMBD5x_yq_LZ05HDmgfgIoGV4ZbdrqnJj5w4uwa-DONMlfFQohnGzd1Ar5zDhDwm0GMMOduhYcI2DbLGeREfVLqifDzqt4vtqz3z3AtL4J_CfJjHm2lfvcgTlwDYkvq7asp"/>
          <p:cNvPicPr>
            <a:picLocks noChangeAspect="1" noChangeArrowheads="1"/>
          </p:cNvPicPr>
          <p:nvPr/>
        </p:nvPicPr>
        <p:blipFill rotWithShape="1">
          <a:blip r:embed="rId3">
            <a:extLst>
              <a:ext uri="{28A0092B-C50C-407E-A947-70E740481C1C}">
                <a14:useLocalDpi xmlns:a14="http://schemas.microsoft.com/office/drawing/2010/main" val="0"/>
              </a:ext>
            </a:extLst>
          </a:blip>
          <a:srcRect t="1501" r="1429"/>
          <a:stretch/>
        </p:blipFill>
        <p:spPr bwMode="auto">
          <a:xfrm>
            <a:off x="5056772" y="1645920"/>
            <a:ext cx="3504721" cy="271610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4">
            <a:extLst>
              <a:ext uri="{28A0092B-C50C-407E-A947-70E740481C1C}">
                <a14:useLocalDpi xmlns:a14="http://schemas.microsoft.com/office/drawing/2010/main" val="0"/>
              </a:ext>
            </a:extLst>
          </a:blip>
          <a:srcRect r="59907"/>
          <a:stretch/>
        </p:blipFill>
        <p:spPr bwMode="auto">
          <a:xfrm>
            <a:off x="264159" y="1359110"/>
            <a:ext cx="3778583" cy="208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765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70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3">
            <a:extLst>
              <a:ext uri="{28A0092B-C50C-407E-A947-70E740481C1C}">
                <a14:useLocalDpi xmlns:a14="http://schemas.microsoft.com/office/drawing/2010/main" val="0"/>
              </a:ext>
            </a:extLst>
          </a:blip>
          <a:srcRect r="59907"/>
          <a:stretch/>
        </p:blipFill>
        <p:spPr bwMode="auto">
          <a:xfrm>
            <a:off x="4908217" y="918844"/>
            <a:ext cx="3778583" cy="20885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787" y="1466462"/>
            <a:ext cx="5357705" cy="2492990"/>
          </a:xfrm>
          <a:prstGeom prst="rect">
            <a:avLst/>
          </a:prstGeom>
        </p:spPr>
        <p:txBody>
          <a:bodyPr wrap="square">
            <a:spAutoFit/>
          </a:bodyPr>
          <a:lstStyle/>
          <a:p>
            <a:pPr>
              <a:spcBef>
                <a:spcPts val="600"/>
              </a:spcBef>
            </a:pPr>
            <a:r>
              <a:rPr lang="en-US" dirty="0">
                <a:latin typeface="Arial" panose="020B0604020202020204" pitchFamily="34" charset="0"/>
              </a:rPr>
              <a:t>Want to “</a:t>
            </a:r>
            <a:r>
              <a:rPr lang="en-US" dirty="0" err="1">
                <a:latin typeface="Arial" panose="020B0604020202020204" pitchFamily="34" charset="0"/>
              </a:rPr>
              <a:t>backpropagate</a:t>
            </a:r>
            <a:r>
              <a:rPr lang="en-US" dirty="0">
                <a:latin typeface="Arial" panose="020B0604020202020204" pitchFamily="34" charset="0"/>
              </a:rPr>
              <a:t>” the error from output towards input  </a:t>
            </a:r>
            <a:endParaRPr lang="en-US" dirty="0"/>
          </a:p>
          <a:p>
            <a:pPr>
              <a:spcBef>
                <a:spcPts val="600"/>
              </a:spcBef>
            </a:pPr>
            <a:r>
              <a:rPr lang="en-US" dirty="0">
                <a:latin typeface="Arial" panose="020B0604020202020204" pitchFamily="34" charset="0"/>
              </a:rPr>
              <a:t>Recall</a:t>
            </a:r>
          </a:p>
          <a:p>
            <a:pPr>
              <a:spcBef>
                <a:spcPts val="600"/>
              </a:spcBef>
            </a:pPr>
            <a:endParaRPr lang="en-US" dirty="0"/>
          </a:p>
          <a:p>
            <a:pPr>
              <a:spcBef>
                <a:spcPts val="600"/>
              </a:spcBef>
            </a:pPr>
            <a:r>
              <a:rPr lang="en-US" dirty="0">
                <a:latin typeface="Arial" panose="020B0604020202020204" pitchFamily="34" charset="0"/>
              </a:rPr>
              <a:t>     : activation for hidden layer ‘l’ and  node ‘j’</a:t>
            </a:r>
          </a:p>
          <a:p>
            <a:pPr>
              <a:spcBef>
                <a:spcPts val="600"/>
              </a:spcBef>
            </a:pPr>
            <a:endParaRPr lang="en-US" dirty="0">
              <a:latin typeface="Arial" panose="020B0604020202020204" pitchFamily="34" charset="0"/>
            </a:endParaRPr>
          </a:p>
          <a:p>
            <a:pPr>
              <a:spcBef>
                <a:spcPts val="600"/>
              </a:spcBef>
            </a:pPr>
            <a:endParaRPr lang="en-US" dirty="0"/>
          </a:p>
          <a:p>
            <a:pPr>
              <a:spcBef>
                <a:spcPts val="600"/>
              </a:spcBef>
            </a:pPr>
            <a:r>
              <a:rPr lang="en-US" dirty="0">
                <a:latin typeface="Arial" panose="020B0604020202020204" pitchFamily="34" charset="0"/>
              </a:rPr>
              <a:t>       : error associated with node ‘j’ in layer ‘l’</a:t>
            </a:r>
            <a:endParaRPr lang="en-US" dirty="0"/>
          </a:p>
          <a:p>
            <a:br>
              <a:rPr lang="en-US" dirty="0"/>
            </a:br>
            <a:endParaRPr lang="en-US" dirty="0"/>
          </a:p>
        </p:txBody>
      </p:sp>
      <p:pic>
        <p:nvPicPr>
          <p:cNvPr id="7174" name="Picture 6" descr="https://lh5.googleusercontent.com/oI4adIvXWwT51957zqjLM-EibRvowyZ4aoTeSu1-Oa1JVG8X4Z7oeUWZUJns74a61-_3GZPGa5RxYYrMG_ACHCyeHa8E6BCrFEk6i8sE1P-j_l9YM4V80ote_0CFpf4OAoZN1U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98" y="2260454"/>
            <a:ext cx="362583" cy="4021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lh3.googleusercontent.com/b7CH520KmEMqSVgQli9FQtX7GNlrI3nZZheAol-jxRyBofYKi3JOgysOPf0VKkIxKx_TG7u9lEQIn6k_6U-JEBXQpk9-mUkUn471gwynfyuA8CZdGHM3RSt3_IY9yiz9fSVC9hB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98" y="3176330"/>
            <a:ext cx="375904" cy="40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58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3">
            <a:extLst>
              <a:ext uri="{28A0092B-C50C-407E-A947-70E740481C1C}">
                <a14:useLocalDpi xmlns:a14="http://schemas.microsoft.com/office/drawing/2010/main" val="0"/>
              </a:ext>
            </a:extLst>
          </a:blip>
          <a:srcRect r="59907"/>
          <a:stretch/>
        </p:blipFill>
        <p:spPr bwMode="auto">
          <a:xfrm>
            <a:off x="4908217" y="918844"/>
            <a:ext cx="3778583" cy="20885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787" y="1466462"/>
            <a:ext cx="5357705" cy="2492990"/>
          </a:xfrm>
          <a:prstGeom prst="rect">
            <a:avLst/>
          </a:prstGeom>
        </p:spPr>
        <p:txBody>
          <a:bodyPr wrap="square">
            <a:spAutoFit/>
          </a:bodyPr>
          <a:lstStyle/>
          <a:p>
            <a:pPr>
              <a:spcBef>
                <a:spcPts val="600"/>
              </a:spcBef>
            </a:pPr>
            <a:r>
              <a:rPr lang="en-US" dirty="0">
                <a:latin typeface="Arial" panose="020B0604020202020204" pitchFamily="34" charset="0"/>
              </a:rPr>
              <a:t>Want to “</a:t>
            </a:r>
            <a:r>
              <a:rPr lang="en-US" dirty="0" err="1">
                <a:latin typeface="Arial" panose="020B0604020202020204" pitchFamily="34" charset="0"/>
              </a:rPr>
              <a:t>backpropagate</a:t>
            </a:r>
            <a:r>
              <a:rPr lang="en-US" dirty="0">
                <a:latin typeface="Arial" panose="020B0604020202020204" pitchFamily="34" charset="0"/>
              </a:rPr>
              <a:t>” the error from output towards input  </a:t>
            </a:r>
            <a:endParaRPr lang="en-US" dirty="0"/>
          </a:p>
          <a:p>
            <a:pPr>
              <a:spcBef>
                <a:spcPts val="600"/>
              </a:spcBef>
            </a:pPr>
            <a:r>
              <a:rPr lang="en-US" dirty="0">
                <a:latin typeface="Arial" panose="020B0604020202020204" pitchFamily="34" charset="0"/>
              </a:rPr>
              <a:t>Recall</a:t>
            </a:r>
          </a:p>
          <a:p>
            <a:pPr>
              <a:spcBef>
                <a:spcPts val="600"/>
              </a:spcBef>
            </a:pPr>
            <a:endParaRPr lang="en-US" dirty="0"/>
          </a:p>
          <a:p>
            <a:pPr>
              <a:spcBef>
                <a:spcPts val="600"/>
              </a:spcBef>
            </a:pPr>
            <a:r>
              <a:rPr lang="en-US" dirty="0">
                <a:latin typeface="Arial" panose="020B0604020202020204" pitchFamily="34" charset="0"/>
              </a:rPr>
              <a:t>     : activation for hidden layer ‘l’ and  node ‘j’</a:t>
            </a:r>
          </a:p>
          <a:p>
            <a:pPr>
              <a:spcBef>
                <a:spcPts val="600"/>
              </a:spcBef>
            </a:pPr>
            <a:endParaRPr lang="en-US" dirty="0">
              <a:latin typeface="Arial" panose="020B0604020202020204" pitchFamily="34" charset="0"/>
            </a:endParaRPr>
          </a:p>
          <a:p>
            <a:pPr>
              <a:spcBef>
                <a:spcPts val="600"/>
              </a:spcBef>
            </a:pPr>
            <a:endParaRPr lang="en-US" dirty="0"/>
          </a:p>
          <a:p>
            <a:pPr>
              <a:spcBef>
                <a:spcPts val="600"/>
              </a:spcBef>
            </a:pPr>
            <a:r>
              <a:rPr lang="en-US" dirty="0">
                <a:latin typeface="Arial" panose="020B0604020202020204" pitchFamily="34" charset="0"/>
              </a:rPr>
              <a:t>       : error associated with node ‘j’ in layer ‘l’</a:t>
            </a:r>
            <a:endParaRPr lang="en-US" dirty="0"/>
          </a:p>
          <a:p>
            <a:br>
              <a:rPr lang="en-US" dirty="0"/>
            </a:br>
            <a:endParaRPr lang="en-US" dirty="0"/>
          </a:p>
        </p:txBody>
      </p:sp>
      <p:pic>
        <p:nvPicPr>
          <p:cNvPr id="7174" name="Picture 6" descr="https://lh5.googleusercontent.com/oI4adIvXWwT51957zqjLM-EibRvowyZ4aoTeSu1-Oa1JVG8X4Z7oeUWZUJns74a61-_3GZPGa5RxYYrMG_ACHCyeHa8E6BCrFEk6i8sE1P-j_l9YM4V80ote_0CFpf4OAoZN1U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98" y="2260454"/>
            <a:ext cx="362583" cy="4021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lh3.googleusercontent.com/b7CH520KmEMqSVgQli9FQtX7GNlrI3nZZheAol-jxRyBofYKi3JOgysOPf0VKkIxKx_TG7u9lEQIn6k_6U-JEBXQpk9-mUkUn471gwynfyuA8CZdGHM3RSt3_IY9yiz9fSVC9hB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98" y="3176330"/>
            <a:ext cx="375904" cy="40015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lh5.googleusercontent.com/1EPeHkmv0BshjsY7RN7U5eNSJd-h97kCIjmY88SpLK_f7s9Rj_t0ZaCR6_yBzS3bLXRAi3v6whfbxszmTMRRtICs0ch87QLgEmOStx6rn7VPgik4uiI9gaaeHrNv16CUTkO3Znk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653" y="3424479"/>
            <a:ext cx="2167678" cy="5349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8390520" y="3697560"/>
              <a:ext cx="21960" cy="46800"/>
            </p14:xfrm>
          </p:contentPart>
        </mc:Choice>
        <mc:Fallback xmlns="">
          <p:pic>
            <p:nvPicPr>
              <p:cNvPr id="6" name="Ink 5"/>
              <p:cNvPicPr/>
              <p:nvPr/>
            </p:nvPicPr>
            <p:blipFill>
              <a:blip r:embed="rId12"/>
              <a:stretch>
                <a:fillRect/>
              </a:stretch>
            </p:blipFill>
            <p:spPr>
              <a:xfrm>
                <a:off x="8381160" y="3688200"/>
                <a:ext cx="40680" cy="65520"/>
              </a:xfrm>
              <a:prstGeom prst="rect">
                <a:avLst/>
              </a:prstGeom>
            </p:spPr>
          </p:pic>
        </mc:Fallback>
      </mc:AlternateContent>
    </p:spTree>
    <p:extLst>
      <p:ext uri="{BB962C8B-B14F-4D97-AF65-F5344CB8AC3E}">
        <p14:creationId xmlns:p14="http://schemas.microsoft.com/office/powerpoint/2010/main" val="270547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F1</a:t>
            </a:r>
          </a:p>
        </p:txBody>
      </p:sp>
      <p:sp>
        <p:nvSpPr>
          <p:cNvPr id="3" name="Text Placeholder 2"/>
          <p:cNvSpPr>
            <a:spLocks noGrp="1"/>
          </p:cNvSpPr>
          <p:nvPr>
            <p:ph type="body" idx="1"/>
          </p:nvPr>
        </p:nvSpPr>
        <p:spPr/>
        <p:txBody>
          <a:bodyPr/>
          <a:lstStyle/>
          <a:p>
            <a:endParaRPr lang="en-US"/>
          </a:p>
        </p:txBody>
      </p:sp>
      <p:graphicFrame>
        <p:nvGraphicFramePr>
          <p:cNvPr id="4" name="Table 3"/>
          <p:cNvGraphicFramePr>
            <a:graphicFrameLocks noGrp="1"/>
          </p:cNvGraphicFramePr>
          <p:nvPr/>
        </p:nvGraphicFramePr>
        <p:xfrm>
          <a:off x="1381264" y="2279340"/>
          <a:ext cx="6096000" cy="1630680"/>
        </p:xfrm>
        <a:graphic>
          <a:graphicData uri="http://schemas.openxmlformats.org/drawingml/2006/table">
            <a:tbl>
              <a:tblPr firstRow="1" bandRow="1">
                <a:tableStyleId>{BABEBE2C-80BD-417F-9F88-E7673465BEBA}</a:tableStyleId>
              </a:tblPr>
              <a:tblGrid>
                <a:gridCol w="1219200">
                  <a:extLst>
                    <a:ext uri="{9D8B030D-6E8A-4147-A177-3AD203B41FA5}">
                      <a16:colId xmlns:a16="http://schemas.microsoft.com/office/drawing/2014/main" val="2255985253"/>
                    </a:ext>
                  </a:extLst>
                </a:gridCol>
                <a:gridCol w="1219200">
                  <a:extLst>
                    <a:ext uri="{9D8B030D-6E8A-4147-A177-3AD203B41FA5}">
                      <a16:colId xmlns:a16="http://schemas.microsoft.com/office/drawing/2014/main" val="3037065595"/>
                    </a:ext>
                  </a:extLst>
                </a:gridCol>
                <a:gridCol w="1219200">
                  <a:extLst>
                    <a:ext uri="{9D8B030D-6E8A-4147-A177-3AD203B41FA5}">
                      <a16:colId xmlns:a16="http://schemas.microsoft.com/office/drawing/2014/main" val="2200304080"/>
                    </a:ext>
                  </a:extLst>
                </a:gridCol>
                <a:gridCol w="1219200">
                  <a:extLst>
                    <a:ext uri="{9D8B030D-6E8A-4147-A177-3AD203B41FA5}">
                      <a16:colId xmlns:a16="http://schemas.microsoft.com/office/drawing/2014/main" val="2232453466"/>
                    </a:ext>
                  </a:extLst>
                </a:gridCol>
                <a:gridCol w="1219200">
                  <a:extLst>
                    <a:ext uri="{9D8B030D-6E8A-4147-A177-3AD203B41FA5}">
                      <a16:colId xmlns:a16="http://schemas.microsoft.com/office/drawing/2014/main" val="4021299028"/>
                    </a:ext>
                  </a:extLst>
                </a:gridCol>
              </a:tblGrid>
              <a:tr h="370840">
                <a:tc>
                  <a:txBody>
                    <a:bodyPr/>
                    <a:lstStyle/>
                    <a:p>
                      <a:endParaRPr lang="en-US" dirty="0"/>
                    </a:p>
                  </a:txBody>
                  <a:tcPr/>
                </a:tc>
                <a:tc>
                  <a:txBody>
                    <a:bodyPr/>
                    <a:lstStyle/>
                    <a:p>
                      <a:r>
                        <a:rPr lang="en-US" dirty="0"/>
                        <a:t># samples</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extLst>
                  <a:ext uri="{0D108BD9-81ED-4DB2-BD59-A6C34878D82A}">
                    <a16:rowId xmlns:a16="http://schemas.microsoft.com/office/drawing/2014/main" val="1709637355"/>
                  </a:ext>
                </a:extLst>
              </a:tr>
              <a:tr h="370840">
                <a:tc>
                  <a:txBody>
                    <a:bodyPr/>
                    <a:lstStyle/>
                    <a:p>
                      <a:r>
                        <a:rPr lang="en-US" dirty="0"/>
                        <a:t>Chocolate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78666504"/>
                  </a:ext>
                </a:extLst>
              </a:tr>
              <a:tr h="370840">
                <a:tc>
                  <a:txBody>
                    <a:bodyPr/>
                    <a:lstStyle/>
                    <a:p>
                      <a:r>
                        <a:rPr lang="en-US" dirty="0"/>
                        <a:t>Oatmeal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45082167"/>
                  </a:ext>
                </a:extLst>
              </a:tr>
              <a:tr h="370840">
                <a:tc>
                  <a:txBody>
                    <a:bodyPr/>
                    <a:lstStyle/>
                    <a:p>
                      <a:r>
                        <a:rPr lang="en-US" dirty="0"/>
                        <a:t>Peanut Butter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17290485"/>
                  </a:ext>
                </a:extLst>
              </a:tr>
            </a:tbl>
          </a:graphicData>
        </a:graphic>
      </p:graphicFrame>
    </p:spTree>
    <p:extLst>
      <p:ext uri="{BB962C8B-B14F-4D97-AF65-F5344CB8AC3E}">
        <p14:creationId xmlns:p14="http://schemas.microsoft.com/office/powerpoint/2010/main" val="402956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3">
            <a:extLst>
              <a:ext uri="{28A0092B-C50C-407E-A947-70E740481C1C}">
                <a14:useLocalDpi xmlns:a14="http://schemas.microsoft.com/office/drawing/2010/main" val="0"/>
              </a:ext>
            </a:extLst>
          </a:blip>
          <a:srcRect r="59907"/>
          <a:stretch/>
        </p:blipFill>
        <p:spPr bwMode="auto">
          <a:xfrm>
            <a:off x="4908217" y="918844"/>
            <a:ext cx="3778583" cy="20885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787" y="1466462"/>
            <a:ext cx="5357705" cy="1323439"/>
          </a:xfrm>
          <a:prstGeom prst="rect">
            <a:avLst/>
          </a:prstGeom>
        </p:spPr>
        <p:txBody>
          <a:bodyPr wrap="square">
            <a:spAutoFit/>
          </a:bodyPr>
          <a:lstStyle/>
          <a:p>
            <a:pPr>
              <a:spcBef>
                <a:spcPts val="600"/>
              </a:spcBef>
            </a:pPr>
            <a:r>
              <a:rPr lang="en-US" dirty="0">
                <a:latin typeface="Arial" panose="020B0604020202020204" pitchFamily="34" charset="0"/>
              </a:rPr>
              <a:t>Recall</a:t>
            </a:r>
          </a:p>
          <a:p>
            <a:pPr>
              <a:spcBef>
                <a:spcPts val="600"/>
              </a:spcBef>
            </a:pPr>
            <a:r>
              <a:rPr lang="en-US" dirty="0">
                <a:latin typeface="Arial" panose="020B0604020202020204" pitchFamily="34" charset="0"/>
              </a:rPr>
              <a:t>     : activation for hidden layer ‘l’ and  node ‘j’</a:t>
            </a:r>
            <a:endParaRPr lang="en-US" dirty="0"/>
          </a:p>
          <a:p>
            <a:pPr>
              <a:spcBef>
                <a:spcPts val="600"/>
              </a:spcBef>
            </a:pPr>
            <a:r>
              <a:rPr lang="en-US" dirty="0">
                <a:latin typeface="Arial" panose="020B0604020202020204" pitchFamily="34" charset="0"/>
              </a:rPr>
              <a:t>       : error associated with node ‘j’ in layer ‘l’</a:t>
            </a:r>
            <a:endParaRPr lang="en-US" dirty="0"/>
          </a:p>
          <a:p>
            <a:br>
              <a:rPr lang="en-US" dirty="0"/>
            </a:br>
            <a:endParaRPr lang="en-US" dirty="0"/>
          </a:p>
        </p:txBody>
      </p:sp>
      <p:pic>
        <p:nvPicPr>
          <p:cNvPr id="7174" name="Picture 6" descr="https://lh5.googleusercontent.com/oI4adIvXWwT51957zqjLM-EibRvowyZ4aoTeSu1-Oa1JVG8X4Z7oeUWZUJns74a61-_3GZPGa5RxYYrMG_ACHCyeHa8E6BCrFEk6i8sE1P-j_l9YM4V80ote_0CFpf4OAoZN1U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7" y="1718189"/>
            <a:ext cx="362583" cy="4021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lh3.googleusercontent.com/b7CH520KmEMqSVgQli9FQtX7GNlrI3nZZheAol-jxRyBofYKi3JOgysOPf0VKkIxKx_TG7u9lEQIn6k_6U-JEBXQpk9-mUkUn471gwynfyuA8CZdGHM3RSt3_IY9yiz9fSVC9hB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96" y="2109621"/>
            <a:ext cx="375904" cy="40015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lh5.googleusercontent.com/1EPeHkmv0BshjsY7RN7U5eNSJd-h97kCIjmY88SpLK_f7s9Rj_t0ZaCR6_yBzS3bLXRAi3v6whfbxszmTMRRtICs0ch87QLgEmOStx6rn7VPgik4uiI9gaaeHrNv16CUTkO3Znk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8870" y="2522414"/>
            <a:ext cx="2167678" cy="53497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lh3.googleusercontent.com/Ho2EuF3GZ7XUwiSqqosFhNi5JHH7GrEVob1QeKFI00I2igeiK5zaQMau0P0uD12cMwREYwHeLE7MfJI2DBeIcjj-m3UEhWtlEhPcyQRLtOKzExJ4bn6B35xoSZqgcmQV2vd1H2-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962" y="3098388"/>
            <a:ext cx="3305598" cy="8884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8169480" y="908640"/>
              <a:ext cx="410040" cy="340920"/>
            </p14:xfrm>
          </p:contentPart>
        </mc:Choice>
        <mc:Fallback xmlns="">
          <p:pic>
            <p:nvPicPr>
              <p:cNvPr id="3" name="Ink 2"/>
              <p:cNvPicPr/>
              <p:nvPr/>
            </p:nvPicPr>
            <p:blipFill>
              <a:blip r:embed="rId9"/>
              <a:stretch>
                <a:fillRect/>
              </a:stretch>
            </p:blipFill>
            <p:spPr>
              <a:xfrm>
                <a:off x="8157240" y="896400"/>
                <a:ext cx="431640" cy="364320"/>
              </a:xfrm>
              <a:prstGeom prst="rect">
                <a:avLst/>
              </a:prstGeom>
            </p:spPr>
          </p:pic>
        </mc:Fallback>
      </mc:AlternateContent>
    </p:spTree>
    <p:extLst>
      <p:ext uri="{BB962C8B-B14F-4D97-AF65-F5344CB8AC3E}">
        <p14:creationId xmlns:p14="http://schemas.microsoft.com/office/powerpoint/2010/main" val="497714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pic>
        <p:nvPicPr>
          <p:cNvPr id="7172" name="Picture 4" descr="https://lh6.googleusercontent.com/9KTTsuqUP1BeVTtjEgs2sjt-n6JVOBVl2cGvEZxh1eVlWkadwmU5EKPYRhPG2hlOCOUInr3PmVN691WJtQOtUY4y7PqtsJArWnNTjNse6xzf-suNGjktY2rZ3DwCSISvaDiZ8bee"/>
          <p:cNvPicPr>
            <a:picLocks noChangeAspect="1" noChangeArrowheads="1"/>
          </p:cNvPicPr>
          <p:nvPr/>
        </p:nvPicPr>
        <p:blipFill rotWithShape="1">
          <a:blip r:embed="rId3">
            <a:extLst>
              <a:ext uri="{28A0092B-C50C-407E-A947-70E740481C1C}">
                <a14:useLocalDpi xmlns:a14="http://schemas.microsoft.com/office/drawing/2010/main" val="0"/>
              </a:ext>
            </a:extLst>
          </a:blip>
          <a:srcRect r="59907"/>
          <a:stretch/>
        </p:blipFill>
        <p:spPr bwMode="auto">
          <a:xfrm>
            <a:off x="4908217" y="918844"/>
            <a:ext cx="3778583" cy="20885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787" y="1466462"/>
            <a:ext cx="5357705" cy="1323439"/>
          </a:xfrm>
          <a:prstGeom prst="rect">
            <a:avLst/>
          </a:prstGeom>
        </p:spPr>
        <p:txBody>
          <a:bodyPr wrap="square">
            <a:spAutoFit/>
          </a:bodyPr>
          <a:lstStyle/>
          <a:p>
            <a:pPr>
              <a:spcBef>
                <a:spcPts val="600"/>
              </a:spcBef>
            </a:pPr>
            <a:r>
              <a:rPr lang="en-US" dirty="0">
                <a:latin typeface="Arial" panose="020B0604020202020204" pitchFamily="34" charset="0"/>
              </a:rPr>
              <a:t>Recall</a:t>
            </a:r>
          </a:p>
          <a:p>
            <a:pPr>
              <a:spcBef>
                <a:spcPts val="600"/>
              </a:spcBef>
            </a:pPr>
            <a:r>
              <a:rPr lang="en-US" dirty="0">
                <a:latin typeface="Arial" panose="020B0604020202020204" pitchFamily="34" charset="0"/>
              </a:rPr>
              <a:t>     : activation for hidden layer ‘l’ and  node ‘j’</a:t>
            </a:r>
            <a:endParaRPr lang="en-US" dirty="0"/>
          </a:p>
          <a:p>
            <a:pPr>
              <a:spcBef>
                <a:spcPts val="600"/>
              </a:spcBef>
            </a:pPr>
            <a:r>
              <a:rPr lang="en-US" dirty="0">
                <a:latin typeface="Arial" panose="020B0604020202020204" pitchFamily="34" charset="0"/>
              </a:rPr>
              <a:t>       : error associated with node ‘j’ in layer ‘l’</a:t>
            </a:r>
            <a:endParaRPr lang="en-US" dirty="0"/>
          </a:p>
          <a:p>
            <a:br>
              <a:rPr lang="en-US" dirty="0"/>
            </a:br>
            <a:endParaRPr lang="en-US" dirty="0"/>
          </a:p>
        </p:txBody>
      </p:sp>
      <p:pic>
        <p:nvPicPr>
          <p:cNvPr id="7174" name="Picture 6" descr="https://lh5.googleusercontent.com/oI4adIvXWwT51957zqjLM-EibRvowyZ4aoTeSu1-Oa1JVG8X4Z7oeUWZUJns74a61-_3GZPGa5RxYYrMG_ACHCyeHa8E6BCrFEk6i8sE1P-j_l9YM4V80ote_0CFpf4OAoZN1U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7" y="1718189"/>
            <a:ext cx="362583" cy="4021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lh3.googleusercontent.com/b7CH520KmEMqSVgQli9FQtX7GNlrI3nZZheAol-jxRyBofYKi3JOgysOPf0VKkIxKx_TG7u9lEQIn6k_6U-JEBXQpk9-mUkUn471gwynfyuA8CZdGHM3RSt3_IY9yiz9fSVC9hB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96" y="2109621"/>
            <a:ext cx="375904" cy="40015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lh5.googleusercontent.com/1EPeHkmv0BshjsY7RN7U5eNSJd-h97kCIjmY88SpLK_f7s9Rj_t0ZaCR6_yBzS3bLXRAi3v6whfbxszmTMRRtICs0ch87QLgEmOStx6rn7VPgik4uiI9gaaeHrNv16CUTkO3Znk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8870" y="2522414"/>
            <a:ext cx="2167678" cy="53497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lh3.googleusercontent.com/Ho2EuF3GZ7XUwiSqqosFhNi5JHH7GrEVob1QeKFI00I2igeiK5zaQMau0P0uD12cMwREYwHeLE7MfJI2DBeIcjj-m3UEhWtlEhPcyQRLtOKzExJ4bn6B35xoSZqgcmQV2vd1H2-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962" y="3098388"/>
            <a:ext cx="3305598" cy="88846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908217" y="3251200"/>
            <a:ext cx="835570" cy="189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743787" y="3133076"/>
            <a:ext cx="2099733" cy="307777"/>
          </a:xfrm>
          <a:prstGeom prst="rect">
            <a:avLst/>
          </a:prstGeom>
          <a:noFill/>
        </p:spPr>
        <p:txBody>
          <a:bodyPr wrap="square" rtlCol="0">
            <a:spAutoFit/>
          </a:bodyPr>
          <a:lstStyle/>
          <a:p>
            <a:r>
              <a:rPr lang="en-US" dirty="0"/>
              <a:t>a</a:t>
            </a:r>
            <a:r>
              <a:rPr lang="en-US" baseline="30000" dirty="0"/>
              <a:t>(3) </a:t>
            </a:r>
            <a:r>
              <a:rPr lang="en-US" dirty="0"/>
              <a:t>* (1 – a</a:t>
            </a:r>
            <a:r>
              <a:rPr lang="en-US" baseline="30000" dirty="0"/>
              <a:t>(3)</a:t>
            </a:r>
            <a:r>
              <a:rPr lang="en-US" dirty="0"/>
              <a:t>)</a:t>
            </a:r>
          </a:p>
        </p:txBody>
      </p:sp>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6252120" y="1505520"/>
              <a:ext cx="1202040" cy="684000"/>
            </p14:xfrm>
          </p:contentPart>
        </mc:Choice>
        <mc:Fallback xmlns="">
          <p:pic>
            <p:nvPicPr>
              <p:cNvPr id="8" name="Ink 7"/>
              <p:cNvPicPr/>
              <p:nvPr/>
            </p:nvPicPr>
            <p:blipFill>
              <a:blip r:embed="rId11"/>
              <a:stretch>
                <a:fillRect/>
              </a:stretch>
            </p:blipFill>
            <p:spPr>
              <a:xfrm>
                <a:off x="6228720" y="1411920"/>
                <a:ext cx="1248840" cy="871200"/>
              </a:xfrm>
              <a:prstGeom prst="rect">
                <a:avLst/>
              </a:prstGeom>
            </p:spPr>
          </p:pic>
        </mc:Fallback>
      </mc:AlternateContent>
    </p:spTree>
    <p:extLst>
      <p:ext uri="{BB962C8B-B14F-4D97-AF65-F5344CB8AC3E}">
        <p14:creationId xmlns:p14="http://schemas.microsoft.com/office/powerpoint/2010/main" val="3366749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Partial Derivative of Cost </a:t>
            </a:r>
          </a:p>
        </p:txBody>
      </p:sp>
      <mc:AlternateContent xmlns:mc="http://schemas.openxmlformats.org/markup-compatibility/2006" xmlns:a14="http://schemas.microsoft.com/office/drawing/2010/main">
        <mc:Choice Requires="a14">
          <p:sp>
            <p:nvSpPr>
              <p:cNvPr id="5" name="Rectangle 4"/>
              <p:cNvSpPr/>
              <p:nvPr/>
            </p:nvSpPr>
            <p:spPr>
              <a:xfrm>
                <a:off x="2565286" y="1658460"/>
                <a:ext cx="3917611" cy="982000"/>
              </a:xfrm>
              <a:prstGeom prst="rect">
                <a:avLst/>
              </a:prstGeom>
            </p:spPr>
            <p:txBody>
              <a:bodyPr wrap="none">
                <a:spAutoFit/>
              </a:bodyPr>
              <a:lstStyle/>
              <a:p>
                <a14:m>
                  <m:oMath xmlns:m="http://schemas.openxmlformats.org/officeDocument/2006/math">
                    <m:sPre>
                      <m:sPrePr>
                        <m:ctrlPr>
                          <a:rPr lang="en-US" sz="4000" b="0" i="1" smtClean="0">
                            <a:latin typeface="Cambria Math" panose="02040503050406030204" pitchFamily="18" charset="0"/>
                          </a:rPr>
                        </m:ctrlPr>
                      </m:sPrePr>
                      <m:sub>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𝜃</m:t>
                            </m:r>
                          </m:e>
                          <m:sub>
                            <m:r>
                              <a:rPr lang="en-US" sz="4000" b="0" i="1" smtClean="0">
                                <a:latin typeface="Cambria Math" panose="02040503050406030204" pitchFamily="18" charset="0"/>
                                <a:ea typeface="Cambria Math" panose="02040503050406030204" pitchFamily="18" charset="0"/>
                              </a:rPr>
                              <m:t>𝑗𝑖</m:t>
                            </m:r>
                          </m:sub>
                        </m:sSub>
                      </m:sub>
                      <m:sup>
                        <m:r>
                          <a:rPr lang="en-US" sz="200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𝐽</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rPr>
                          <m:t>)</m:t>
                        </m:r>
                      </m:e>
                    </m:sPre>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𝑎</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r>
                          <a:rPr lang="en-US" sz="4000" b="0" i="1" smtClean="0">
                            <a:latin typeface="Cambria Math" panose="02040503050406030204" pitchFamily="18" charset="0"/>
                          </a:rPr>
                          <m:t>𝑙</m:t>
                        </m:r>
                        <m:r>
                          <a:rPr lang="en-US" sz="4000" b="0" i="1" smtClean="0">
                            <a:latin typeface="Cambria Math" panose="02040503050406030204" pitchFamily="18" charset="0"/>
                          </a:rPr>
                          <m:t>)</m:t>
                        </m:r>
                      </m:sup>
                    </m:sSubSup>
                  </m:oMath>
                </a14:m>
                <a:r>
                  <a:rPr lang="en-US" sz="2800" dirty="0"/>
                  <a:t>*</a:t>
                </a:r>
                <a14:m>
                  <m:oMath xmlns:m="http://schemas.openxmlformats.org/officeDocument/2006/math">
                    <m:sSubSup>
                      <m:sSubSupPr>
                        <m:ctrlPr>
                          <a:rPr lang="en-US" sz="2800" i="1">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𝛿</m:t>
                        </m:r>
                      </m:e>
                      <m:sub>
                        <m:r>
                          <a:rPr lang="en-US" sz="2800" b="0" i="1" smtClean="0">
                            <a:latin typeface="Cambria Math" panose="02040503050406030204" pitchFamily="18" charset="0"/>
                            <a:ea typeface="Cambria Math" panose="02040503050406030204" pitchFamily="18" charset="0"/>
                          </a:rPr>
                          <m:t>𝑗</m:t>
                        </m:r>
                      </m:sub>
                      <m:sup>
                        <m:r>
                          <a:rPr lang="en-US" sz="2800" i="1">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+1)</m:t>
                        </m:r>
                      </m:sup>
                    </m:sSubSup>
                  </m:oMath>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2565286" y="1658460"/>
                <a:ext cx="3917611" cy="982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386440" y="2233080"/>
              <a:ext cx="6198480" cy="2626920"/>
            </p14:xfrm>
          </p:contentPart>
        </mc:Choice>
        <mc:Fallback xmlns="">
          <p:pic>
            <p:nvPicPr>
              <p:cNvPr id="3" name="Ink 2"/>
              <p:cNvPicPr/>
              <p:nvPr/>
            </p:nvPicPr>
            <p:blipFill>
              <a:blip r:embed="rId5"/>
              <a:stretch>
                <a:fillRect/>
              </a:stretch>
            </p:blipFill>
            <p:spPr>
              <a:xfrm>
                <a:off x="2374920" y="2223000"/>
                <a:ext cx="6222240" cy="2649960"/>
              </a:xfrm>
              <a:prstGeom prst="rect">
                <a:avLst/>
              </a:prstGeom>
            </p:spPr>
          </p:pic>
        </mc:Fallback>
      </mc:AlternateContent>
    </p:spTree>
    <p:extLst>
      <p:ext uri="{BB962C8B-B14F-4D97-AF65-F5344CB8AC3E}">
        <p14:creationId xmlns:p14="http://schemas.microsoft.com/office/powerpoint/2010/main" val="1972057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499798" y="116763"/>
            <a:ext cx="4608902" cy="480906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193800" y="1816200"/>
              <a:ext cx="2918880" cy="2454480"/>
            </p14:xfrm>
          </p:contentPart>
        </mc:Choice>
        <mc:Fallback xmlns="">
          <p:pic>
            <p:nvPicPr>
              <p:cNvPr id="3" name="Ink 2"/>
              <p:cNvPicPr/>
              <p:nvPr/>
            </p:nvPicPr>
            <p:blipFill>
              <a:blip r:embed="rId7"/>
              <a:stretch>
                <a:fillRect/>
              </a:stretch>
            </p:blipFill>
            <p:spPr>
              <a:xfrm>
                <a:off x="6181200" y="1802520"/>
                <a:ext cx="2943360" cy="248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6064560" y="3533400"/>
              <a:ext cx="1503360" cy="869760"/>
            </p14:xfrm>
          </p:contentPart>
        </mc:Choice>
        <mc:Fallback xmlns="">
          <p:pic>
            <p:nvPicPr>
              <p:cNvPr id="6" name="Ink 5"/>
              <p:cNvPicPr/>
              <p:nvPr/>
            </p:nvPicPr>
            <p:blipFill>
              <a:blip r:embed="rId9"/>
              <a:stretch>
                <a:fillRect/>
              </a:stretch>
            </p:blipFill>
            <p:spPr>
              <a:xfrm>
                <a:off x="6054840" y="3523320"/>
                <a:ext cx="1518480" cy="889560"/>
              </a:xfrm>
              <a:prstGeom prst="rect">
                <a:avLst/>
              </a:prstGeom>
            </p:spPr>
          </p:pic>
        </mc:Fallback>
      </mc:AlternateContent>
    </p:spTree>
    <p:extLst>
      <p:ext uri="{BB962C8B-B14F-4D97-AF65-F5344CB8AC3E}">
        <p14:creationId xmlns:p14="http://schemas.microsoft.com/office/powerpoint/2010/main" val="1716417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pic>
        <p:nvPicPr>
          <p:cNvPr id="2050" name="Picture 2" descr="https://lh5.googleusercontent.com/zgY6AOggJf8znbAcJvFOV4FipXSa-GvXu9BKbpWXQFaumLLZ42J7FkMC8ggvh2YUdcb7jaac1fudI7QYvu_TJMNmUtSdh9CiaPbcN65A3ngtGo_ZUg9KL2K2dJd3_VqXK4NEyPv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88" y="2031907"/>
            <a:ext cx="8229600" cy="28272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Tm6QghYOi0bDn96aF2LCOLmu-wnsxTk0F1xz3ovwFUrMnRMoBMuiZDVqYz7G3QkdPaU8DaZFZz27ZYGPMe9BlCK2g4wQJSMTA0lGcyI6kOVnZrHT2m0I0kydLf0KJjGtwfgsp0Ui"/>
          <p:cNvPicPr>
            <a:picLocks noChangeAspect="1" noChangeArrowheads="1"/>
          </p:cNvPicPr>
          <p:nvPr/>
        </p:nvPicPr>
        <p:blipFill rotWithShape="1">
          <a:blip r:embed="rId4">
            <a:extLst>
              <a:ext uri="{28A0092B-C50C-407E-A947-70E740481C1C}">
                <a14:useLocalDpi xmlns:a14="http://schemas.microsoft.com/office/drawing/2010/main" val="0"/>
              </a:ext>
            </a:extLst>
          </a:blip>
          <a:srcRect t="6094" b="-1"/>
          <a:stretch/>
        </p:blipFill>
        <p:spPr bwMode="auto">
          <a:xfrm>
            <a:off x="568748" y="1029301"/>
            <a:ext cx="5412105" cy="393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NAsEv3Zb6lAsnYAsmE_kErnntlMUq63Ktb7Zh6KqWxYyKXOPe_9Y5ThOaXY2l9Ylz13HUz-YzZE6DgvVAivOEhFnsCAxKp_EWWrEagH2Jmq0Sa0IqeTK-pL9XKWhrlim-MobvIw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965" y="1496814"/>
            <a:ext cx="2947035" cy="46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25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pic>
        <p:nvPicPr>
          <p:cNvPr id="2050" name="Picture 2" descr="https://lh5.googleusercontent.com/zgY6AOggJf8znbAcJvFOV4FipXSa-GvXu9BKbpWXQFaumLLZ42J7FkMC8ggvh2YUdcb7jaac1fudI7QYvu_TJMNmUtSdh9CiaPbcN65A3ngtGo_ZUg9KL2K2dJd3_VqXK4NEyPv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4" y="2193713"/>
            <a:ext cx="8229600" cy="28272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Tm6QghYOi0bDn96aF2LCOLmu-wnsxTk0F1xz3ovwFUrMnRMoBMuiZDVqYz7G3QkdPaU8DaZFZz27ZYGPMe9BlCK2g4wQJSMTA0lGcyI6kOVnZrHT2m0I0kydLf0KJjGtwfgsp0Ui"/>
          <p:cNvPicPr>
            <a:picLocks noChangeAspect="1" noChangeArrowheads="1"/>
          </p:cNvPicPr>
          <p:nvPr/>
        </p:nvPicPr>
        <p:blipFill rotWithShape="1">
          <a:blip r:embed="rId4">
            <a:extLst>
              <a:ext uri="{28A0092B-C50C-407E-A947-70E740481C1C}">
                <a14:useLocalDpi xmlns:a14="http://schemas.microsoft.com/office/drawing/2010/main" val="0"/>
              </a:ext>
            </a:extLst>
          </a:blip>
          <a:srcRect t="6094" b="-1"/>
          <a:stretch/>
        </p:blipFill>
        <p:spPr bwMode="auto">
          <a:xfrm>
            <a:off x="142028" y="1090507"/>
            <a:ext cx="5695950" cy="420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NAsEv3Zb6lAsnYAsmE_kErnntlMUq63Ktb7Zh6KqWxYyKXOPe_9Y5ThOaXY2l9Ylz13HUz-YzZE6DgvVAivOEhFnsCAxKp_EWWrEagH2Jmq0Sa0IqeTK-pL9XKWhrlim-MobvIw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8192" y="1571320"/>
            <a:ext cx="30384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4.googleusercontent.com/IRWhhvkw6KUl3lb2brpGpTy6NY4d4BfpKziqpdGRiigJQd3-1s-ngi074GTljyAo3ZaJ1-WmBa_2pdY_cQbc7U65dHjxYPrRbNPvcO_zpbnfv86q0Rek99BOtMgSFpbqkXusgpk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3629" y="3767668"/>
            <a:ext cx="3278505" cy="8220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7"/>
          <a:srcRect t="18460"/>
          <a:stretch/>
        </p:blipFill>
        <p:spPr>
          <a:xfrm>
            <a:off x="6000752" y="3303119"/>
            <a:ext cx="1786255" cy="462281"/>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4407120" y="4183560"/>
              <a:ext cx="768960" cy="403560"/>
            </p14:xfrm>
          </p:contentPart>
        </mc:Choice>
        <mc:Fallback xmlns="">
          <p:pic>
            <p:nvPicPr>
              <p:cNvPr id="4" name="Ink 3"/>
              <p:cNvPicPr/>
              <p:nvPr/>
            </p:nvPicPr>
            <p:blipFill>
              <a:blip r:embed="rId9"/>
              <a:stretch>
                <a:fillRect/>
              </a:stretch>
            </p:blipFill>
            <p:spPr>
              <a:xfrm>
                <a:off x="4393080" y="4170600"/>
                <a:ext cx="7934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963360" y="3871080"/>
              <a:ext cx="360" cy="360"/>
            </p14:xfrm>
          </p:contentPart>
        </mc:Choice>
        <mc:Fallback xmlns="">
          <p:pic>
            <p:nvPicPr>
              <p:cNvPr id="5" name="Ink 4"/>
              <p:cNvPicPr/>
              <p:nvPr/>
            </p:nvPicPr>
            <p:blipFill>
              <a:blip r:embed="rId11"/>
              <a:stretch>
                <a:fillRect/>
              </a:stretch>
            </p:blipFill>
            <p:spPr>
              <a:xfrm>
                <a:off x="957600" y="3848400"/>
                <a:ext cx="11520" cy="45720"/>
              </a:xfrm>
              <a:prstGeom prst="rect">
                <a:avLst/>
              </a:prstGeom>
            </p:spPr>
          </p:pic>
        </mc:Fallback>
      </mc:AlternateContent>
    </p:spTree>
    <p:extLst>
      <p:ext uri="{BB962C8B-B14F-4D97-AF65-F5344CB8AC3E}">
        <p14:creationId xmlns:p14="http://schemas.microsoft.com/office/powerpoint/2010/main" val="1082679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2320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Text Placeholder 2"/>
          <p:cNvSpPr>
            <a:spLocks noGrp="1"/>
          </p:cNvSpPr>
          <p:nvPr>
            <p:ph type="body" idx="1"/>
          </p:nvPr>
        </p:nvSpPr>
        <p:spPr/>
        <p:txBody>
          <a:bodyPr/>
          <a:lstStyle/>
          <a:p>
            <a:r>
              <a:rPr lang="en-US" dirty="0"/>
              <a:t>Soft Max</a:t>
            </a:r>
          </a:p>
          <a:p>
            <a:endParaRPr lang="en-US" dirty="0"/>
          </a:p>
          <a:p>
            <a:r>
              <a:rPr lang="en-US" dirty="0">
                <a:hlinkClick r:id="rId3"/>
              </a:rPr>
              <a:t>https://www.desmos.com/calculator</a:t>
            </a:r>
            <a:r>
              <a:rPr lang="en-US" dirty="0"/>
              <a:t> </a:t>
            </a:r>
          </a:p>
          <a:p>
            <a:r>
              <a:rPr lang="en-US" dirty="0"/>
              <a:t>Penultimate layer: normalization</a:t>
            </a:r>
          </a:p>
        </p:txBody>
      </p:sp>
      <p:pic>
        <p:nvPicPr>
          <p:cNvPr id="1026" name="Picture 2" descr="https://lh6.googleusercontent.com/3vcfJ5hJhsMZAMFIbQOEycfVW1t6rh1CXt62DeMk8RPPXVzV4vCcURNm_z_F7618uAeSHT7qT7wE_UiK5Ic0b-Eeuunn6iTGeHWbpAaUAP6-G2ePubeGWCb4_TmSapeaimZqvu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782" y="562129"/>
            <a:ext cx="2856261" cy="100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459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Text Placeholder 2"/>
          <p:cNvSpPr>
            <a:spLocks noGrp="1"/>
          </p:cNvSpPr>
          <p:nvPr>
            <p:ph type="body" idx="1"/>
          </p:nvPr>
        </p:nvSpPr>
        <p:spPr/>
        <p:txBody>
          <a:bodyPr/>
          <a:lstStyle/>
          <a:p>
            <a:r>
              <a:rPr lang="en-US" dirty="0"/>
              <a:t>Rectified Linear Unit</a:t>
            </a:r>
          </a:p>
          <a:p>
            <a:endParaRPr lang="en-US" dirty="0"/>
          </a:p>
          <a:p>
            <a:r>
              <a:rPr lang="en-US" dirty="0"/>
              <a:t>Curse of Dimensionality</a:t>
            </a:r>
          </a:p>
          <a:p>
            <a:endParaRPr lang="en-US" dirty="0"/>
          </a:p>
          <a:p>
            <a:endParaRPr lang="en-US" dirty="0"/>
          </a:p>
        </p:txBody>
      </p:sp>
      <p:pic>
        <p:nvPicPr>
          <p:cNvPr id="4" name="Picture 3"/>
          <p:cNvPicPr>
            <a:picLocks noChangeAspect="1"/>
          </p:cNvPicPr>
          <p:nvPr/>
        </p:nvPicPr>
        <p:blipFill>
          <a:blip r:embed="rId3"/>
          <a:stretch>
            <a:fillRect/>
          </a:stretch>
        </p:blipFill>
        <p:spPr>
          <a:xfrm>
            <a:off x="5018049" y="1368743"/>
            <a:ext cx="3304826" cy="76622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678280" y="2848320"/>
              <a:ext cx="1946520" cy="969840"/>
            </p14:xfrm>
          </p:contentPart>
        </mc:Choice>
        <mc:Fallback xmlns="">
          <p:pic>
            <p:nvPicPr>
              <p:cNvPr id="5" name="Ink 4"/>
              <p:cNvPicPr/>
              <p:nvPr/>
            </p:nvPicPr>
            <p:blipFill>
              <a:blip r:embed="rId5"/>
              <a:stretch>
                <a:fillRect/>
              </a:stretch>
            </p:blipFill>
            <p:spPr>
              <a:xfrm>
                <a:off x="5664960" y="2836080"/>
                <a:ext cx="1972800" cy="995760"/>
              </a:xfrm>
              <a:prstGeom prst="rect">
                <a:avLst/>
              </a:prstGeom>
            </p:spPr>
          </p:pic>
        </mc:Fallback>
      </mc:AlternateContent>
    </p:spTree>
    <p:extLst>
      <p:ext uri="{BB962C8B-B14F-4D97-AF65-F5344CB8AC3E}">
        <p14:creationId xmlns:p14="http://schemas.microsoft.com/office/powerpoint/2010/main" val="1046714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Text Placeholder 2"/>
          <p:cNvSpPr>
            <a:spLocks noGrp="1"/>
          </p:cNvSpPr>
          <p:nvPr>
            <p:ph type="body" idx="1"/>
          </p:nvPr>
        </p:nvSpPr>
        <p:spPr/>
        <p:txBody>
          <a:bodyPr/>
          <a:lstStyle/>
          <a:p>
            <a:r>
              <a:rPr lang="en-US" dirty="0"/>
              <a:t>Rectified Linear Unit</a:t>
            </a:r>
          </a:p>
          <a:p>
            <a:endParaRPr lang="en-US" dirty="0"/>
          </a:p>
          <a:p>
            <a:r>
              <a:rPr lang="en-US" dirty="0"/>
              <a:t>Curse of Dimensionality</a:t>
            </a:r>
          </a:p>
          <a:p>
            <a:endParaRPr lang="en-US" dirty="0"/>
          </a:p>
          <a:p>
            <a:r>
              <a:rPr lang="en-US" dirty="0"/>
              <a:t>Leaky </a:t>
            </a:r>
            <a:r>
              <a:rPr lang="en-US" dirty="0" err="1"/>
              <a:t>ReLu</a:t>
            </a: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5018049" y="1368743"/>
            <a:ext cx="3304826" cy="76622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96360" y="2581920"/>
              <a:ext cx="6600240" cy="1913760"/>
            </p14:xfrm>
          </p:contentPart>
        </mc:Choice>
        <mc:Fallback xmlns="">
          <p:pic>
            <p:nvPicPr>
              <p:cNvPr id="5" name="Ink 4"/>
              <p:cNvPicPr/>
              <p:nvPr/>
            </p:nvPicPr>
            <p:blipFill>
              <a:blip r:embed="rId5"/>
              <a:stretch>
                <a:fillRect/>
              </a:stretch>
            </p:blipFill>
            <p:spPr>
              <a:xfrm>
                <a:off x="383040" y="2569680"/>
                <a:ext cx="6627600" cy="194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421680" y="2808720"/>
              <a:ext cx="1744560" cy="820800"/>
            </p14:xfrm>
          </p:contentPart>
        </mc:Choice>
        <mc:Fallback xmlns="">
          <p:pic>
            <p:nvPicPr>
              <p:cNvPr id="6" name="Ink 5"/>
              <p:cNvPicPr/>
              <p:nvPr/>
            </p:nvPicPr>
            <p:blipFill>
              <a:blip r:embed="rId7"/>
              <a:stretch>
                <a:fillRect/>
              </a:stretch>
            </p:blipFill>
            <p:spPr>
              <a:xfrm>
                <a:off x="6411240" y="2800440"/>
                <a:ext cx="1766880" cy="839880"/>
              </a:xfrm>
              <a:prstGeom prst="rect">
                <a:avLst/>
              </a:prstGeom>
            </p:spPr>
          </p:pic>
        </mc:Fallback>
      </mc:AlternateContent>
    </p:spTree>
    <p:extLst>
      <p:ext uri="{BB962C8B-B14F-4D97-AF65-F5344CB8AC3E}">
        <p14:creationId xmlns:p14="http://schemas.microsoft.com/office/powerpoint/2010/main" val="924097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Micro-F1</a:t>
            </a:r>
          </a:p>
        </p:txBody>
      </p:sp>
      <p:graphicFrame>
        <p:nvGraphicFramePr>
          <p:cNvPr id="88" name="Shape 88"/>
          <p:cNvGraphicFramePr/>
          <p:nvPr/>
        </p:nvGraphicFramePr>
        <p:xfrm>
          <a:off x="952500" y="2000250"/>
          <a:ext cx="7239025" cy="1626120"/>
        </p:xfrm>
        <a:graphic>
          <a:graphicData uri="http://schemas.openxmlformats.org/drawingml/2006/table">
            <a:tbl>
              <a:tblPr>
                <a:noFill/>
              </a:tblPr>
              <a:tblGrid>
                <a:gridCol w="2011175">
                  <a:extLst>
                    <a:ext uri="{9D8B030D-6E8A-4147-A177-3AD203B41FA5}">
                      <a16:colId xmlns:a16="http://schemas.microsoft.com/office/drawing/2014/main" val="20000"/>
                    </a:ext>
                  </a:extLst>
                </a:gridCol>
                <a:gridCol w="16083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lvl="0" rtl="0">
                        <a:spcBef>
                          <a:spcPts val="0"/>
                        </a:spcBef>
                        <a:buNone/>
                      </a:pPr>
                      <a:r>
                        <a:rPr lang="en" dirty="0"/>
                        <a:t>Predicted     Actual</a:t>
                      </a:r>
                    </a:p>
                  </a:txBody>
                  <a:tcPr marL="91425" marR="91425" marT="91425" marB="91425"/>
                </a:tc>
                <a:tc>
                  <a:txBody>
                    <a:bodyPr/>
                    <a:lstStyle/>
                    <a:p>
                      <a:pPr lvl="0" rtl="0">
                        <a:spcBef>
                          <a:spcPts val="0"/>
                        </a:spcBef>
                        <a:buNone/>
                      </a:pPr>
                      <a:r>
                        <a:rPr lang="en"/>
                        <a:t>Chocolate</a:t>
                      </a:r>
                    </a:p>
                  </a:txBody>
                  <a:tcPr marL="91425" marR="91425" marT="91425" marB="91425"/>
                </a:tc>
                <a:tc>
                  <a:txBody>
                    <a:bodyPr/>
                    <a:lstStyle/>
                    <a:p>
                      <a:pPr lvl="0" rtl="0">
                        <a:spcBef>
                          <a:spcPts val="0"/>
                        </a:spcBef>
                        <a:buNone/>
                      </a:pPr>
                      <a:r>
                        <a:rPr lang="en"/>
                        <a:t>Oatmeal</a:t>
                      </a:r>
                    </a:p>
                  </a:txBody>
                  <a:tcPr marL="91425" marR="91425" marT="91425" marB="91425"/>
                </a:tc>
                <a:tc>
                  <a:txBody>
                    <a:bodyPr/>
                    <a:lstStyle/>
                    <a:p>
                      <a:pPr lvl="0" rtl="0">
                        <a:spcBef>
                          <a:spcPts val="0"/>
                        </a:spcBef>
                        <a:buNone/>
                      </a:pPr>
                      <a:r>
                        <a:rPr lang="en"/>
                        <a:t>Peanut Butter</a:t>
                      </a:r>
                    </a:p>
                  </a:txBody>
                  <a:tcPr marL="91425" marR="91425" marT="91425" marB="91425">
                    <a:noFill/>
                  </a:tcPr>
                </a:tc>
                <a:extLst>
                  <a:ext uri="{0D108BD9-81ED-4DB2-BD59-A6C34878D82A}">
                    <a16:rowId xmlns:a16="http://schemas.microsoft.com/office/drawing/2014/main" val="10000"/>
                  </a:ext>
                </a:extLst>
              </a:tr>
              <a:tr h="381000">
                <a:tc>
                  <a:txBody>
                    <a:bodyPr/>
                    <a:lstStyle/>
                    <a:p>
                      <a:pPr lvl="0" rtl="0">
                        <a:spcBef>
                          <a:spcPts val="0"/>
                        </a:spcBef>
                        <a:buClr>
                          <a:schemeClr val="dk1"/>
                        </a:buClr>
                        <a:buSzPct val="78571"/>
                        <a:buFont typeface="Arial"/>
                        <a:buNone/>
                      </a:pPr>
                      <a:r>
                        <a:rPr lang="en">
                          <a:solidFill>
                            <a:schemeClr val="dk1"/>
                          </a:solidFill>
                        </a:rPr>
                        <a:t>Chocolate</a:t>
                      </a:r>
                    </a:p>
                  </a:txBody>
                  <a:tcPr marL="91425" marR="91425" marT="91425" marB="91425"/>
                </a:tc>
                <a:tc>
                  <a:txBody>
                    <a:bodyPr/>
                    <a:lstStyle/>
                    <a:p>
                      <a:pPr lvl="0" rtl="0">
                        <a:spcBef>
                          <a:spcPts val="0"/>
                        </a:spcBef>
                        <a:buNone/>
                      </a:pPr>
                      <a:r>
                        <a:rPr lang="en" dirty="0"/>
                        <a:t>100</a:t>
                      </a:r>
                    </a:p>
                  </a:txBody>
                  <a:tcPr marL="91425" marR="91425" marT="91425" marB="91425">
                    <a:solidFill>
                      <a:schemeClr val="accent2"/>
                    </a:solidFill>
                  </a:tcPr>
                </a:tc>
                <a:tc>
                  <a:txBody>
                    <a:bodyPr/>
                    <a:lstStyle/>
                    <a:p>
                      <a:pPr lvl="0" rtl="0">
                        <a:spcBef>
                          <a:spcPts val="0"/>
                        </a:spcBef>
                        <a:buNone/>
                      </a:pPr>
                      <a:r>
                        <a:rPr lang="en"/>
                        <a:t>10</a:t>
                      </a:r>
                    </a:p>
                  </a:txBody>
                  <a:tcPr marL="91425" marR="91425" marT="91425" marB="91425"/>
                </a:tc>
                <a:tc>
                  <a:txBody>
                    <a:bodyPr/>
                    <a:lstStyle/>
                    <a:p>
                      <a:pPr lvl="0" rtl="0">
                        <a:spcBef>
                          <a:spcPts val="0"/>
                        </a:spcBef>
                        <a:buNone/>
                      </a:pPr>
                      <a:r>
                        <a:rPr lang="en"/>
                        <a:t>50</a:t>
                      </a:r>
                    </a:p>
                  </a:txBody>
                  <a:tcPr marL="91425" marR="91425" marT="91425" marB="91425">
                    <a:noFill/>
                  </a:tcPr>
                </a:tc>
                <a:extLst>
                  <a:ext uri="{0D108BD9-81ED-4DB2-BD59-A6C34878D82A}">
                    <a16:rowId xmlns:a16="http://schemas.microsoft.com/office/drawing/2014/main" val="10001"/>
                  </a:ext>
                </a:extLst>
              </a:tr>
              <a:tr h="416850">
                <a:tc>
                  <a:txBody>
                    <a:bodyPr/>
                    <a:lstStyle/>
                    <a:p>
                      <a:pPr lvl="0" rtl="0">
                        <a:spcBef>
                          <a:spcPts val="0"/>
                        </a:spcBef>
                        <a:buClr>
                          <a:schemeClr val="dk1"/>
                        </a:buClr>
                        <a:buSzPct val="78571"/>
                        <a:buFont typeface="Arial"/>
                        <a:buNone/>
                      </a:pPr>
                      <a:r>
                        <a:rPr lang="en">
                          <a:solidFill>
                            <a:schemeClr val="dk1"/>
                          </a:solidFill>
                        </a:rPr>
                        <a:t>Oatmeal</a:t>
                      </a:r>
                    </a:p>
                  </a:txBody>
                  <a:tcPr marL="91425" marR="91425" marT="91425" marB="91425"/>
                </a:tc>
                <a:tc>
                  <a:txBody>
                    <a:bodyPr/>
                    <a:lstStyle/>
                    <a:p>
                      <a:pPr lvl="0" rtl="0">
                        <a:spcBef>
                          <a:spcPts val="0"/>
                        </a:spcBef>
                        <a:buNone/>
                      </a:pPr>
                      <a:r>
                        <a:rPr lang="en"/>
                        <a:t>20</a:t>
                      </a:r>
                    </a:p>
                  </a:txBody>
                  <a:tcPr marL="91425" marR="91425" marT="91425" marB="91425"/>
                </a:tc>
                <a:tc>
                  <a:txBody>
                    <a:bodyPr/>
                    <a:lstStyle/>
                    <a:p>
                      <a:pPr lvl="0" rtl="0">
                        <a:spcBef>
                          <a:spcPts val="0"/>
                        </a:spcBef>
                        <a:buNone/>
                      </a:pPr>
                      <a:r>
                        <a:rPr lang="en" dirty="0"/>
                        <a:t>200</a:t>
                      </a:r>
                    </a:p>
                  </a:txBody>
                  <a:tcPr marL="91425" marR="91425" marT="91425" marB="91425">
                    <a:solidFill>
                      <a:schemeClr val="accent2"/>
                    </a:solidFill>
                  </a:tcPr>
                </a:tc>
                <a:tc>
                  <a:txBody>
                    <a:bodyPr/>
                    <a:lstStyle/>
                    <a:p>
                      <a:pPr lvl="0" rtl="0">
                        <a:spcBef>
                          <a:spcPts val="0"/>
                        </a:spcBef>
                        <a:buNone/>
                      </a:pPr>
                      <a:r>
                        <a:rPr lang="en"/>
                        <a:t>20</a:t>
                      </a:r>
                    </a:p>
                  </a:txBody>
                  <a:tcPr marL="91425" marR="91425" marT="91425" marB="91425">
                    <a:noFill/>
                  </a:tcPr>
                </a:tc>
                <a:extLst>
                  <a:ext uri="{0D108BD9-81ED-4DB2-BD59-A6C34878D82A}">
                    <a16:rowId xmlns:a16="http://schemas.microsoft.com/office/drawing/2014/main" val="10002"/>
                  </a:ext>
                </a:extLst>
              </a:tr>
              <a:tr h="416850">
                <a:tc>
                  <a:txBody>
                    <a:bodyPr/>
                    <a:lstStyle/>
                    <a:p>
                      <a:pPr lvl="0" rtl="0">
                        <a:spcBef>
                          <a:spcPts val="0"/>
                        </a:spcBef>
                        <a:buNone/>
                      </a:pPr>
                      <a:r>
                        <a:rPr lang="en">
                          <a:solidFill>
                            <a:schemeClr val="dk1"/>
                          </a:solidFill>
                        </a:rPr>
                        <a:t>Peanut Butter</a:t>
                      </a:r>
                    </a:p>
                  </a:txBody>
                  <a:tcPr marL="91425" marR="91425" marT="91425" marB="91425">
                    <a:noFill/>
                  </a:tcPr>
                </a:tc>
                <a:tc>
                  <a:txBody>
                    <a:bodyPr/>
                    <a:lstStyle/>
                    <a:p>
                      <a:pPr lvl="0" rtl="0">
                        <a:spcBef>
                          <a:spcPts val="0"/>
                        </a:spcBef>
                        <a:buNone/>
                      </a:pPr>
                      <a:r>
                        <a:rPr lang="en"/>
                        <a:t>20</a:t>
                      </a:r>
                    </a:p>
                  </a:txBody>
                  <a:tcPr marL="91425" marR="91425" marT="91425" marB="91425">
                    <a:noFill/>
                  </a:tcPr>
                </a:tc>
                <a:tc>
                  <a:txBody>
                    <a:bodyPr/>
                    <a:lstStyle/>
                    <a:p>
                      <a:pPr lvl="0" rtl="0">
                        <a:spcBef>
                          <a:spcPts val="0"/>
                        </a:spcBef>
                        <a:buNone/>
                      </a:pPr>
                      <a:r>
                        <a:rPr lang="en"/>
                        <a:t>20</a:t>
                      </a:r>
                    </a:p>
                  </a:txBody>
                  <a:tcPr marL="91425" marR="91425" marT="91425" marB="91425">
                    <a:noFill/>
                  </a:tcPr>
                </a:tc>
                <a:tc>
                  <a:txBody>
                    <a:bodyPr/>
                    <a:lstStyle/>
                    <a:p>
                      <a:pPr lvl="0" rtl="0">
                        <a:spcBef>
                          <a:spcPts val="0"/>
                        </a:spcBef>
                        <a:buNone/>
                      </a:pPr>
                      <a:r>
                        <a:rPr lang="en" dirty="0"/>
                        <a:t>300</a:t>
                      </a:r>
                    </a:p>
                  </a:txBody>
                  <a:tcPr marL="91425" marR="91425" marT="91425" marB="91425">
                    <a:solidFill>
                      <a:schemeClr val="accent2"/>
                    </a:solidFill>
                  </a:tcPr>
                </a:tc>
                <a:extLst>
                  <a:ext uri="{0D108BD9-81ED-4DB2-BD59-A6C34878D82A}">
                    <a16:rowId xmlns:a16="http://schemas.microsoft.com/office/drawing/2014/main" val="10003"/>
                  </a:ext>
                </a:extLst>
              </a:tr>
            </a:tbl>
          </a:graphicData>
        </a:graphic>
      </p:graphicFrame>
      <p:cxnSp>
        <p:nvCxnSpPr>
          <p:cNvPr id="89" name="Shape 89"/>
          <p:cNvCxnSpPr/>
          <p:nvPr/>
        </p:nvCxnSpPr>
        <p:spPr>
          <a:xfrm>
            <a:off x="950200" y="2017475"/>
            <a:ext cx="1217267" cy="353192"/>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106985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082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p:sp>
        <p:nvSpPr>
          <p:cNvPr id="3" name="Text Placeholder 2"/>
          <p:cNvSpPr>
            <a:spLocks noGrp="1"/>
          </p:cNvSpPr>
          <p:nvPr>
            <p:ph type="body" idx="1"/>
          </p:nvPr>
        </p:nvSpPr>
        <p:spPr/>
        <p:txBody>
          <a:bodyPr/>
          <a:lstStyle/>
          <a:p>
            <a:r>
              <a:rPr lang="en-US" dirty="0"/>
              <a:t>Suggestions</a:t>
            </a:r>
          </a:p>
          <a:p>
            <a:endParaRPr lang="en-US" dirty="0"/>
          </a:p>
          <a:p>
            <a:r>
              <a:rPr lang="en-US"/>
              <a:t>(Theta)</a:t>
            </a:r>
            <a:r>
              <a:rPr lang="en-US" dirty="0" err="1"/>
              <a:t>ij</a:t>
            </a:r>
            <a:r>
              <a:rPr lang="en-US" dirty="0"/>
              <a:t> ~ N(</a:t>
            </a:r>
            <a:r>
              <a:rPr lang="en-US" dirty="0" err="1"/>
              <a:t>mean,std</a:t>
            </a:r>
            <a:r>
              <a:rPr lang="en-US" dirty="0"/>
              <a:t>) , mean=0 , std=sqrt(2/</a:t>
            </a:r>
            <a:r>
              <a:rPr lang="en-US" dirty="0" err="1"/>
              <a:t>fan_in</a:t>
            </a:r>
            <a:r>
              <a:rPr lang="en-US" dirty="0"/>
              <a:t>).</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27840" y="2670480"/>
              <a:ext cx="5101560" cy="1910520"/>
            </p14:xfrm>
          </p:contentPart>
        </mc:Choice>
        <mc:Fallback xmlns="">
          <p:pic>
            <p:nvPicPr>
              <p:cNvPr id="4" name="Ink 3"/>
              <p:cNvPicPr/>
              <p:nvPr/>
            </p:nvPicPr>
            <p:blipFill>
              <a:blip r:embed="rId3"/>
              <a:stretch>
                <a:fillRect/>
              </a:stretch>
            </p:blipFill>
            <p:spPr>
              <a:xfrm>
                <a:off x="1516680" y="2660400"/>
                <a:ext cx="5120280" cy="1928880"/>
              </a:xfrm>
              <a:prstGeom prst="rect">
                <a:avLst/>
              </a:prstGeom>
            </p:spPr>
          </p:pic>
        </mc:Fallback>
      </mc:AlternateContent>
    </p:spTree>
    <p:extLst>
      <p:ext uri="{BB962C8B-B14F-4D97-AF65-F5344CB8AC3E}">
        <p14:creationId xmlns:p14="http://schemas.microsoft.com/office/powerpoint/2010/main" val="4027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Architecture choices</a:t>
            </a:r>
          </a:p>
        </p:txBody>
      </p:sp>
      <p:sp>
        <p:nvSpPr>
          <p:cNvPr id="3" name="Text Placeholder 2"/>
          <p:cNvSpPr>
            <a:spLocks noGrp="1"/>
          </p:cNvSpPr>
          <p:nvPr>
            <p:ph type="body" idx="1"/>
          </p:nvPr>
        </p:nvSpPr>
        <p:spPr/>
        <p:txBody>
          <a:bodyPr/>
          <a:lstStyle/>
          <a:p>
            <a:r>
              <a:rPr lang="en-US" dirty="0"/>
              <a:t>N input features, K classes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3280" y="1754640"/>
              <a:ext cx="7413840" cy="2015640"/>
            </p14:xfrm>
          </p:contentPart>
        </mc:Choice>
        <mc:Fallback xmlns="">
          <p:pic>
            <p:nvPicPr>
              <p:cNvPr id="4" name="Ink 3"/>
              <p:cNvPicPr/>
              <p:nvPr/>
            </p:nvPicPr>
            <p:blipFill>
              <a:blip r:embed="rId3"/>
              <a:stretch>
                <a:fillRect/>
              </a:stretch>
            </p:blipFill>
            <p:spPr>
              <a:xfrm>
                <a:off x="311400" y="1743480"/>
                <a:ext cx="7436880" cy="2038680"/>
              </a:xfrm>
              <a:prstGeom prst="rect">
                <a:avLst/>
              </a:prstGeom>
            </p:spPr>
          </p:pic>
        </mc:Fallback>
      </mc:AlternateContent>
    </p:spTree>
    <p:extLst>
      <p:ext uri="{BB962C8B-B14F-4D97-AF65-F5344CB8AC3E}">
        <p14:creationId xmlns:p14="http://schemas.microsoft.com/office/powerpoint/2010/main" val="154241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t>Threshold </a:t>
            </a:r>
            <a:r>
              <a:rPr lang="en-US" dirty="0" err="1"/>
              <a:t>dependant</a:t>
            </a:r>
            <a:r>
              <a:rPr lang="en-US" dirty="0"/>
              <a:t>	TPR vs FPR</a:t>
            </a:r>
          </a:p>
          <a:p>
            <a:pPr marL="457200" indent="-457200">
              <a:buFont typeface="Arial" panose="020B0604020202020204" pitchFamily="34" charset="0"/>
              <a:buChar char="•"/>
            </a:pPr>
            <a:r>
              <a:rPr lang="en-US" dirty="0"/>
              <a:t>TPR= TP/ P</a:t>
            </a:r>
          </a:p>
          <a:p>
            <a:pPr marL="457200" indent="-457200">
              <a:buFont typeface="Arial" panose="020B0604020202020204" pitchFamily="34" charset="0"/>
              <a:buChar char="•"/>
            </a:pPr>
            <a:r>
              <a:rPr lang="en-US" dirty="0"/>
              <a:t>FPR=FP/N</a:t>
            </a:r>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194860" y="2813047"/>
              <a:ext cx="128160" cy="1942200"/>
            </p14:xfrm>
          </p:contentPart>
        </mc:Choice>
        <mc:Fallback xmlns="">
          <p:pic>
            <p:nvPicPr>
              <p:cNvPr id="10" name="Ink 9"/>
              <p:cNvPicPr/>
              <p:nvPr/>
            </p:nvPicPr>
            <p:blipFill>
              <a:blip r:embed="rId3"/>
              <a:stretch>
                <a:fillRect/>
              </a:stretch>
            </p:blipFill>
            <p:spPr>
              <a:xfrm>
                <a:off x="1185140" y="2791087"/>
                <a:ext cx="173160" cy="200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830180" y="4507207"/>
              <a:ext cx="3312000" cy="234000"/>
            </p14:xfrm>
          </p:contentPart>
        </mc:Choice>
        <mc:Fallback xmlns="">
          <p:pic>
            <p:nvPicPr>
              <p:cNvPr id="14" name="Ink 13"/>
              <p:cNvPicPr/>
              <p:nvPr/>
            </p:nvPicPr>
            <p:blipFill>
              <a:blip r:embed="rId5"/>
              <a:stretch>
                <a:fillRect/>
              </a:stretch>
            </p:blipFill>
            <p:spPr>
              <a:xfrm>
                <a:off x="810380" y="4474447"/>
                <a:ext cx="33642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3915380" y="4342687"/>
              <a:ext cx="1378080" cy="633240"/>
            </p14:xfrm>
          </p:contentPart>
        </mc:Choice>
        <mc:Fallback xmlns="">
          <p:pic>
            <p:nvPicPr>
              <p:cNvPr id="22" name="Ink 21"/>
              <p:cNvPicPr/>
              <p:nvPr/>
            </p:nvPicPr>
            <p:blipFill>
              <a:blip r:embed="rId7"/>
              <a:stretch>
                <a:fillRect/>
              </a:stretch>
            </p:blipFill>
            <p:spPr>
              <a:xfrm>
                <a:off x="3888740" y="4316047"/>
                <a:ext cx="142452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p14:cNvContentPartPr/>
              <p14:nvPr/>
            </p14:nvContentPartPr>
            <p14:xfrm>
              <a:off x="1233380" y="2789647"/>
              <a:ext cx="142200" cy="127080"/>
            </p14:xfrm>
          </p:contentPart>
        </mc:Choice>
        <mc:Fallback xmlns="">
          <p:pic>
            <p:nvPicPr>
              <p:cNvPr id="28" name="Ink 27"/>
              <p:cNvPicPr/>
              <p:nvPr/>
            </p:nvPicPr>
            <p:blipFill>
              <a:blip r:embed="rId9"/>
              <a:stretch>
                <a:fillRect/>
              </a:stretch>
            </p:blipFill>
            <p:spPr>
              <a:xfrm>
                <a:off x="1221860" y="2772727"/>
                <a:ext cx="177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p14:cNvContentPartPr/>
              <p14:nvPr/>
            </p14:nvContentPartPr>
            <p14:xfrm>
              <a:off x="1055900" y="2813407"/>
              <a:ext cx="168120" cy="194400"/>
            </p14:xfrm>
          </p:contentPart>
        </mc:Choice>
        <mc:Fallback xmlns="">
          <p:pic>
            <p:nvPicPr>
              <p:cNvPr id="29" name="Ink 28"/>
              <p:cNvPicPr/>
              <p:nvPr/>
            </p:nvPicPr>
            <p:blipFill>
              <a:blip r:embed="rId11"/>
              <a:stretch>
                <a:fillRect/>
              </a:stretch>
            </p:blipFill>
            <p:spPr>
              <a:xfrm>
                <a:off x="1024940" y="2788927"/>
                <a:ext cx="221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279740" y="3152527"/>
              <a:ext cx="693360" cy="461880"/>
            </p14:xfrm>
          </p:contentPart>
        </mc:Choice>
        <mc:Fallback xmlns="">
          <p:pic>
            <p:nvPicPr>
              <p:cNvPr id="31" name="Ink 30"/>
              <p:cNvPicPr/>
              <p:nvPr/>
            </p:nvPicPr>
            <p:blipFill>
              <a:blip r:embed="rId13"/>
              <a:stretch>
                <a:fillRect/>
              </a:stretch>
            </p:blipFill>
            <p:spPr>
              <a:xfrm>
                <a:off x="250220" y="3125167"/>
                <a:ext cx="740880" cy="514080"/>
              </a:xfrm>
              <a:prstGeom prst="rect">
                <a:avLst/>
              </a:prstGeom>
            </p:spPr>
          </p:pic>
        </mc:Fallback>
      </mc:AlternateContent>
    </p:spTree>
    <p:extLst>
      <p:ext uri="{BB962C8B-B14F-4D97-AF65-F5344CB8AC3E}">
        <p14:creationId xmlns:p14="http://schemas.microsoft.com/office/powerpoint/2010/main" val="82737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FBD8F2-3BB0-2EE6-3DA4-0E2AAE5CD03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1CC7C46-4676-E5DB-39F2-7219F2A4FBD6}"/>
              </a:ext>
            </a:extLst>
          </p:cNvPr>
          <p:cNvSpPr>
            <a:spLocks noGrp="1"/>
          </p:cNvSpPr>
          <p:nvPr>
            <p:ph type="body" idx="1"/>
          </p:nvPr>
        </p:nvSpPr>
        <p:spPr/>
        <p:txBody>
          <a:bodyPr/>
          <a:lstStyle/>
          <a:p>
            <a:pPr marL="457200" indent="-457200">
              <a:buFont typeface="Arial" panose="020B0604020202020204" pitchFamily="34" charset="0"/>
              <a:buChar char="•"/>
            </a:pPr>
            <a:r>
              <a:rPr lang="en-US" dirty="0"/>
              <a:t>Threshold </a:t>
            </a:r>
            <a:r>
              <a:rPr lang="en-US" dirty="0" err="1"/>
              <a:t>dependant</a:t>
            </a:r>
            <a:r>
              <a:rPr lang="en-US" dirty="0"/>
              <a:t>	TPR vs FPR</a:t>
            </a:r>
          </a:p>
          <a:p>
            <a:pPr marL="457200" indent="-457200">
              <a:buFont typeface="Arial" panose="020B0604020202020204" pitchFamily="34" charset="0"/>
              <a:buChar char="•"/>
            </a:pPr>
            <a:r>
              <a:rPr lang="en-US" dirty="0"/>
              <a:t>TPR= TP/ P</a:t>
            </a:r>
          </a:p>
          <a:p>
            <a:pPr marL="457200" indent="-457200">
              <a:buFont typeface="Arial" panose="020B0604020202020204" pitchFamily="34" charset="0"/>
              <a:buChar char="•"/>
            </a:pPr>
            <a:r>
              <a:rPr lang="en-US" dirty="0"/>
              <a:t>FPR=FP/N</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B580985-B133-C8C4-4216-052613D57D12}"/>
                  </a:ext>
                </a:extLst>
              </p14:cNvPr>
              <p14:cNvContentPartPr/>
              <p14:nvPr/>
            </p14:nvContentPartPr>
            <p14:xfrm>
              <a:off x="1194860" y="2813047"/>
              <a:ext cx="128160" cy="1942200"/>
            </p14:xfrm>
          </p:contentPart>
        </mc:Choice>
        <mc:Fallback xmlns="">
          <p:pic>
            <p:nvPicPr>
              <p:cNvPr id="10" name="Ink 9"/>
              <p:cNvPicPr/>
              <p:nvPr/>
            </p:nvPicPr>
            <p:blipFill>
              <a:blip r:embed="rId3"/>
              <a:stretch>
                <a:fillRect/>
              </a:stretch>
            </p:blipFill>
            <p:spPr>
              <a:xfrm>
                <a:off x="1185140" y="2791087"/>
                <a:ext cx="173160" cy="200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490F510-EF67-9B7B-EEA1-14828CE59133}"/>
                  </a:ext>
                </a:extLst>
              </p14:cNvPr>
              <p14:cNvContentPartPr/>
              <p14:nvPr/>
            </p14:nvContentPartPr>
            <p14:xfrm>
              <a:off x="830180" y="4507207"/>
              <a:ext cx="3312000" cy="234000"/>
            </p14:xfrm>
          </p:contentPart>
        </mc:Choice>
        <mc:Fallback xmlns="">
          <p:pic>
            <p:nvPicPr>
              <p:cNvPr id="14" name="Ink 13"/>
              <p:cNvPicPr/>
              <p:nvPr/>
            </p:nvPicPr>
            <p:blipFill>
              <a:blip r:embed="rId5"/>
              <a:stretch>
                <a:fillRect/>
              </a:stretch>
            </p:blipFill>
            <p:spPr>
              <a:xfrm>
                <a:off x="810380" y="4474447"/>
                <a:ext cx="33642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2037C701-E564-77F3-8379-45EA0656E348}"/>
                  </a:ext>
                </a:extLst>
              </p14:cNvPr>
              <p14:cNvContentPartPr/>
              <p14:nvPr/>
            </p14:nvContentPartPr>
            <p14:xfrm>
              <a:off x="1233380" y="2789647"/>
              <a:ext cx="142200" cy="127080"/>
            </p14:xfrm>
          </p:contentPart>
        </mc:Choice>
        <mc:Fallback xmlns="">
          <p:pic>
            <p:nvPicPr>
              <p:cNvPr id="28" name="Ink 27"/>
              <p:cNvPicPr/>
              <p:nvPr/>
            </p:nvPicPr>
            <p:blipFill>
              <a:blip r:embed="rId9"/>
              <a:stretch>
                <a:fillRect/>
              </a:stretch>
            </p:blipFill>
            <p:spPr>
              <a:xfrm>
                <a:off x="1221860" y="2772727"/>
                <a:ext cx="177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41135BE7-6B4F-15A9-CF16-B1D34DAE19B5}"/>
                  </a:ext>
                </a:extLst>
              </p14:cNvPr>
              <p14:cNvContentPartPr/>
              <p14:nvPr/>
            </p14:nvContentPartPr>
            <p14:xfrm>
              <a:off x="1055900" y="2813407"/>
              <a:ext cx="168120" cy="194400"/>
            </p14:xfrm>
          </p:contentPart>
        </mc:Choice>
        <mc:Fallback xmlns="">
          <p:pic>
            <p:nvPicPr>
              <p:cNvPr id="29" name="Ink 28"/>
              <p:cNvPicPr/>
              <p:nvPr/>
            </p:nvPicPr>
            <p:blipFill>
              <a:blip r:embed="rId11"/>
              <a:stretch>
                <a:fillRect/>
              </a:stretch>
            </p:blipFill>
            <p:spPr>
              <a:xfrm>
                <a:off x="1024940" y="2788927"/>
                <a:ext cx="221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FB0C8E48-BECD-1E2C-1277-11B0E7E2E731}"/>
                  </a:ext>
                </a:extLst>
              </p14:cNvPr>
              <p14:cNvContentPartPr/>
              <p14:nvPr/>
            </p14:nvContentPartPr>
            <p14:xfrm>
              <a:off x="279740" y="3152527"/>
              <a:ext cx="693360" cy="461880"/>
            </p14:xfrm>
          </p:contentPart>
        </mc:Choice>
        <mc:Fallback xmlns="">
          <p:pic>
            <p:nvPicPr>
              <p:cNvPr id="31" name="Ink 30"/>
              <p:cNvPicPr/>
              <p:nvPr/>
            </p:nvPicPr>
            <p:blipFill>
              <a:blip r:embed="rId13"/>
              <a:stretch>
                <a:fillRect/>
              </a:stretch>
            </p:blipFill>
            <p:spPr>
              <a:xfrm>
                <a:off x="250220" y="3125167"/>
                <a:ext cx="740880" cy="514080"/>
              </a:xfrm>
              <a:prstGeom prst="rect">
                <a:avLst/>
              </a:prstGeom>
            </p:spPr>
          </p:pic>
        </mc:Fallback>
      </mc:AlternateContent>
      <p:pic>
        <p:nvPicPr>
          <p:cNvPr id="6" name="Picture 5">
            <a:extLst>
              <a:ext uri="{FF2B5EF4-FFF2-40B4-BE49-F238E27FC236}">
                <a16:creationId xmlns:a16="http://schemas.microsoft.com/office/drawing/2014/main" id="{5CA91DAE-F0F3-FCB6-51E7-5B56B2226960}"/>
              </a:ext>
            </a:extLst>
          </p:cNvPr>
          <p:cNvPicPr>
            <a:picLocks noChangeAspect="1"/>
          </p:cNvPicPr>
          <p:nvPr/>
        </p:nvPicPr>
        <p:blipFill>
          <a:blip r:embed="rId14"/>
          <a:stretch>
            <a:fillRect/>
          </a:stretch>
        </p:blipFill>
        <p:spPr>
          <a:xfrm>
            <a:off x="121899" y="625008"/>
            <a:ext cx="8191921" cy="4292821"/>
          </a:xfrm>
          <a:prstGeom prst="rect">
            <a:avLst/>
          </a:prstGeom>
        </p:spPr>
      </p:pic>
    </p:spTree>
    <p:extLst>
      <p:ext uri="{BB962C8B-B14F-4D97-AF65-F5344CB8AC3E}">
        <p14:creationId xmlns:p14="http://schemas.microsoft.com/office/powerpoint/2010/main" val="839774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Computer Vision Use Case</a:t>
            </a:r>
          </a:p>
        </p:txBody>
      </p:sp>
      <p:sp>
        <p:nvSpPr>
          <p:cNvPr id="116" name="Shape 116"/>
          <p:cNvSpPr txBox="1">
            <a:spLocks noGrp="1"/>
          </p:cNvSpPr>
          <p:nvPr>
            <p:ph type="body" idx="1"/>
          </p:nvPr>
        </p:nvSpPr>
        <p:spPr>
          <a:xfrm>
            <a:off x="5050475" y="1200150"/>
            <a:ext cx="3867600" cy="3725700"/>
          </a:xfrm>
          <a:prstGeom prst="rect">
            <a:avLst/>
          </a:prstGeom>
        </p:spPr>
        <p:txBody>
          <a:bodyPr lIns="91425" tIns="91425" rIns="91425" bIns="91425" anchor="t" anchorCtr="0">
            <a:noAutofit/>
          </a:bodyPr>
          <a:lstStyle/>
          <a:p>
            <a:pPr lvl="0">
              <a:spcBef>
                <a:spcPts val="0"/>
              </a:spcBef>
              <a:buNone/>
            </a:pPr>
            <a:r>
              <a:rPr lang="en" sz="1800"/>
              <a:t>101 Categories</a:t>
            </a:r>
          </a:p>
          <a:p>
            <a:pPr lvl="0">
              <a:spcBef>
                <a:spcPts val="0"/>
              </a:spcBef>
              <a:buNone/>
            </a:pPr>
            <a:r>
              <a:rPr lang="en" sz="1800"/>
              <a:t>Each category: 50+ images</a:t>
            </a:r>
          </a:p>
          <a:p>
            <a:pPr lvl="0">
              <a:spcBef>
                <a:spcPts val="0"/>
              </a:spcBef>
              <a:buNone/>
            </a:pPr>
            <a:r>
              <a:rPr lang="en" sz="1800"/>
              <a:t>Consider a 100 X 100 image (RGB)</a:t>
            </a:r>
          </a:p>
        </p:txBody>
      </p:sp>
      <p:sp>
        <p:nvSpPr>
          <p:cNvPr id="117" name="Shape 117"/>
          <p:cNvSpPr txBox="1"/>
          <p:nvPr/>
        </p:nvSpPr>
        <p:spPr>
          <a:xfrm>
            <a:off x="312300" y="4791300"/>
            <a:ext cx="8374500" cy="1860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3"/>
              </a:rPr>
              <a:t>http://www.vision.caltech.edu/Image_Datasets/Caltech101/</a:t>
            </a:r>
            <a:r>
              <a:rPr lang="en"/>
              <a:t> </a:t>
            </a:r>
          </a:p>
        </p:txBody>
      </p:sp>
      <p:pic>
        <p:nvPicPr>
          <p:cNvPr id="118" name="Shape 118"/>
          <p:cNvPicPr preferRelativeResize="0"/>
          <p:nvPr/>
        </p:nvPicPr>
        <p:blipFill>
          <a:blip r:embed="rId4">
            <a:alphaModFix/>
          </a:blip>
          <a:stretch>
            <a:fillRect/>
          </a:stretch>
        </p:blipFill>
        <p:spPr>
          <a:xfrm>
            <a:off x="364025" y="960750"/>
            <a:ext cx="4566826" cy="3865425"/>
          </a:xfrm>
          <a:prstGeom prst="rect">
            <a:avLst/>
          </a:prstGeom>
          <a:noFill/>
          <a:ln>
            <a:noFill/>
          </a:ln>
        </p:spPr>
      </p:pic>
    </p:spTree>
    <p:extLst>
      <p:ext uri="{BB962C8B-B14F-4D97-AF65-F5344CB8AC3E}">
        <p14:creationId xmlns:p14="http://schemas.microsoft.com/office/powerpoint/2010/main" val="201604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a:t>
            </a:r>
          </a:p>
        </p:txBody>
      </p:sp>
      <p:pic>
        <p:nvPicPr>
          <p:cNvPr id="4" name="Picture 3"/>
          <p:cNvPicPr>
            <a:picLocks noChangeAspect="1"/>
          </p:cNvPicPr>
          <p:nvPr/>
        </p:nvPicPr>
        <p:blipFill>
          <a:blip r:embed="rId3"/>
          <a:stretch>
            <a:fillRect/>
          </a:stretch>
        </p:blipFill>
        <p:spPr>
          <a:xfrm>
            <a:off x="4177247" y="170294"/>
            <a:ext cx="4547467" cy="4621152"/>
          </a:xfrm>
          <a:prstGeom prst="rect">
            <a:avLst/>
          </a:prstGeom>
        </p:spPr>
      </p:pic>
    </p:spTree>
    <p:extLst>
      <p:ext uri="{BB962C8B-B14F-4D97-AF65-F5344CB8AC3E}">
        <p14:creationId xmlns:p14="http://schemas.microsoft.com/office/powerpoint/2010/main" val="3332700363"/>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4357</TotalTime>
  <Words>1362</Words>
  <Application>Microsoft Office PowerPoint</Application>
  <PresentationFormat>On-screen Show (16:9)</PresentationFormat>
  <Paragraphs>206</Paragraphs>
  <Slides>52</Slides>
  <Notes>37</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Cambria Math</vt:lpstr>
      <vt:lpstr>simple-light</vt:lpstr>
      <vt:lpstr>Machine Learning</vt:lpstr>
      <vt:lpstr>Announcements</vt:lpstr>
      <vt:lpstr>Macro F1</vt:lpstr>
      <vt:lpstr>Weighted F1</vt:lpstr>
      <vt:lpstr>Micro-F1</vt:lpstr>
      <vt:lpstr>ROC curve</vt:lpstr>
      <vt:lpstr>PowerPoint Presentation</vt:lpstr>
      <vt:lpstr>Computer Vision Use Case</vt:lpstr>
      <vt:lpstr>ImageNet</vt:lpstr>
      <vt:lpstr>Neural Networks</vt:lpstr>
      <vt:lpstr>Single Perceptron</vt:lpstr>
      <vt:lpstr>Single Perceptron</vt:lpstr>
      <vt:lpstr>Single Perceptron</vt:lpstr>
      <vt:lpstr>Neural Networks </vt:lpstr>
      <vt:lpstr>Neural Networks</vt:lpstr>
      <vt:lpstr>Some more Notation</vt:lpstr>
      <vt:lpstr>Some more Notation</vt:lpstr>
      <vt:lpstr>Some more Notation</vt:lpstr>
      <vt:lpstr>Some more Notation</vt:lpstr>
      <vt:lpstr>Some more Notation</vt:lpstr>
      <vt:lpstr>Some more Notation</vt:lpstr>
      <vt:lpstr>Some more Notation</vt:lpstr>
      <vt:lpstr>Hide Slide</vt:lpstr>
      <vt:lpstr>Dimensions?</vt:lpstr>
      <vt:lpstr>PowerPoint Presentation</vt:lpstr>
      <vt:lpstr>What does this look like?</vt:lpstr>
      <vt:lpstr>Different Architectures</vt:lpstr>
      <vt:lpstr>Multi-class Classification</vt:lpstr>
      <vt:lpstr>Cost Function For NN</vt:lpstr>
      <vt:lpstr>Cost Function For NN</vt:lpstr>
      <vt:lpstr>Cost Function </vt:lpstr>
      <vt:lpstr>Forward Propagation with one sample</vt:lpstr>
      <vt:lpstr>PowerPoint Presentation</vt:lpstr>
      <vt:lpstr>Cost Function For NN</vt:lpstr>
      <vt:lpstr>Cost Function For NN</vt:lpstr>
      <vt:lpstr>Forward Propagation with one sample</vt:lpstr>
      <vt:lpstr>PowerPoint Presentation</vt:lpstr>
      <vt:lpstr>Backpropagation</vt:lpstr>
      <vt:lpstr>Backpropagation</vt:lpstr>
      <vt:lpstr>Backpropagation</vt:lpstr>
      <vt:lpstr>Backpropagation</vt:lpstr>
      <vt:lpstr>Taking Partial Derivative of Cost </vt:lpstr>
      <vt:lpstr>PowerPoint Presentation</vt:lpstr>
      <vt:lpstr>Implementation</vt:lpstr>
      <vt:lpstr>Implementation</vt:lpstr>
      <vt:lpstr>Thoughts?</vt:lpstr>
      <vt:lpstr>Activation Functions</vt:lpstr>
      <vt:lpstr>Activation Functions</vt:lpstr>
      <vt:lpstr>Activation Functions</vt:lpstr>
      <vt:lpstr>PowerPoint Presentation</vt:lpstr>
      <vt:lpstr>Weight Initialization</vt:lpstr>
      <vt:lpstr>NN Architecture choices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tbanerjee</dc:creator>
  <cp:lastModifiedBy>Tanvi Banerjee</cp:lastModifiedBy>
  <cp:revision>168</cp:revision>
  <dcterms:modified xsi:type="dcterms:W3CDTF">2025-10-22T19:10:11Z</dcterms:modified>
</cp:coreProperties>
</file>